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61" r:id="rId3"/>
    <p:sldId id="262" r:id="rId4"/>
    <p:sldId id="263" r:id="rId5"/>
    <p:sldId id="264" r:id="rId6"/>
    <p:sldId id="265" r:id="rId7"/>
    <p:sldId id="266" r:id="rId8"/>
    <p:sldId id="267" r:id="rId9"/>
    <p:sldId id="268" r:id="rId10"/>
    <p:sldId id="269" r:id="rId11"/>
    <p:sldId id="271" r:id="rId12"/>
    <p:sldId id="270" r:id="rId13"/>
    <p:sldId id="272"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73" r:id="rId27"/>
    <p:sldId id="274" r:id="rId28"/>
    <p:sldId id="275" r:id="rId29"/>
    <p:sldId id="27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7"/>
    <p:restoredTop sz="94674"/>
  </p:normalViewPr>
  <p:slideViewPr>
    <p:cSldViewPr snapToGrid="0" snapToObjects="1">
      <p:cViewPr varScale="1">
        <p:scale>
          <a:sx n="96" d="100"/>
          <a:sy n="96" d="100"/>
        </p:scale>
        <p:origin x="176" y="17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9CE30F-36BD-2D45-B10B-D97B248515C6}" type="datetimeFigureOut">
              <a:rPr lang="en-US" smtClean="0"/>
              <a:t>10/19/15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BD33B5-8AD9-C743-BA75-847CCE1AAF58}" type="slidenum">
              <a:rPr lang="en-US" smtClean="0"/>
              <a:t>‹#›</a:t>
            </a:fld>
            <a:endParaRPr lang="en-US"/>
          </a:p>
        </p:txBody>
      </p:sp>
    </p:spTree>
    <p:extLst>
      <p:ext uri="{BB962C8B-B14F-4D97-AF65-F5344CB8AC3E}">
        <p14:creationId xmlns:p14="http://schemas.microsoft.com/office/powerpoint/2010/main" val="565198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a:t>
            </a:r>
            <a:r>
              <a:rPr lang="en-US" baseline="0" dirty="0" smtClean="0"/>
              <a:t> STEAM @ VBPL and Preschool Science learning objectives and classroom expectations</a:t>
            </a:r>
          </a:p>
          <a:p>
            <a:r>
              <a:rPr lang="en-US" sz="1600" b="1" dirty="0">
                <a:solidFill>
                  <a:srgbClr val="FF0000"/>
                </a:solidFill>
              </a:rPr>
              <a:t>Keep title slide as is</a:t>
            </a:r>
          </a:p>
        </p:txBody>
      </p:sp>
      <p:sp>
        <p:nvSpPr>
          <p:cNvPr id="4" name="Slide Number Placeholder 3"/>
          <p:cNvSpPr>
            <a:spLocks noGrp="1"/>
          </p:cNvSpPr>
          <p:nvPr>
            <p:ph type="sldNum" sz="quarter" idx="10"/>
          </p:nvPr>
        </p:nvSpPr>
        <p:spPr/>
        <p:txBody>
          <a:bodyPr/>
          <a:lstStyle/>
          <a:p>
            <a:fld id="{8EA44D95-240B-429B-B81C-0FB57629486C}" type="slidenum">
              <a:rPr lang="en-US" smtClean="0"/>
              <a:t>14</a:t>
            </a:fld>
            <a:endParaRPr lang="en-US"/>
          </a:p>
        </p:txBody>
      </p:sp>
    </p:spTree>
    <p:extLst>
      <p:ext uri="{BB962C8B-B14F-4D97-AF65-F5344CB8AC3E}">
        <p14:creationId xmlns:p14="http://schemas.microsoft.com/office/powerpoint/2010/main" val="1559698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Hands-on</a:t>
            </a:r>
            <a:r>
              <a:rPr lang="en-US" b="1" baseline="0" dirty="0" smtClean="0"/>
              <a:t> activity demonstrating STEAM concept/more discussion of concept—led by teacher</a:t>
            </a:r>
          </a:p>
          <a:p>
            <a:endParaRPr lang="en-US" b="1" i="1" baseline="0" dirty="0" smtClean="0"/>
          </a:p>
          <a:p>
            <a:r>
              <a:rPr lang="en-US" b="1" i="1" baseline="0" dirty="0" smtClean="0"/>
              <a:t>Use the additional slides for diagrams, fast facts, and/or pictures of objects related to today’s topic. </a:t>
            </a:r>
            <a:endParaRPr lang="en-US" b="1" i="1" dirty="0"/>
          </a:p>
        </p:txBody>
      </p:sp>
      <p:sp>
        <p:nvSpPr>
          <p:cNvPr id="4" name="Slide Number Placeholder 3"/>
          <p:cNvSpPr>
            <a:spLocks noGrp="1"/>
          </p:cNvSpPr>
          <p:nvPr>
            <p:ph type="sldNum" sz="quarter" idx="10"/>
          </p:nvPr>
        </p:nvSpPr>
        <p:spPr/>
        <p:txBody>
          <a:bodyPr/>
          <a:lstStyle/>
          <a:p>
            <a:fld id="{8EA44D95-240B-429B-B81C-0FB57629486C}" type="slidenum">
              <a:rPr lang="en-US" smtClean="0"/>
              <a:t>23</a:t>
            </a:fld>
            <a:endParaRPr lang="en-US"/>
          </a:p>
        </p:txBody>
      </p:sp>
    </p:spTree>
    <p:extLst>
      <p:ext uri="{BB962C8B-B14F-4D97-AF65-F5344CB8AC3E}">
        <p14:creationId xmlns:p14="http://schemas.microsoft.com/office/powerpoint/2010/main" val="480488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Invite the children and parents back to group discussion about the activity.  What did you learn?  Remember to offer books for checkout!</a:t>
            </a:r>
          </a:p>
          <a:p>
            <a:endParaRPr lang="en-US" dirty="0"/>
          </a:p>
        </p:txBody>
      </p:sp>
      <p:sp>
        <p:nvSpPr>
          <p:cNvPr id="4" name="Slide Number Placeholder 3"/>
          <p:cNvSpPr>
            <a:spLocks noGrp="1"/>
          </p:cNvSpPr>
          <p:nvPr>
            <p:ph type="sldNum" sz="quarter" idx="10"/>
          </p:nvPr>
        </p:nvSpPr>
        <p:spPr/>
        <p:txBody>
          <a:bodyPr/>
          <a:lstStyle/>
          <a:p>
            <a:fld id="{8EA44D95-240B-429B-B81C-0FB57629486C}" type="slidenum">
              <a:rPr lang="en-US" smtClean="0"/>
              <a:t>24</a:t>
            </a:fld>
            <a:endParaRPr lang="en-US"/>
          </a:p>
        </p:txBody>
      </p:sp>
    </p:spTree>
    <p:extLst>
      <p:ext uri="{BB962C8B-B14F-4D97-AF65-F5344CB8AC3E}">
        <p14:creationId xmlns:p14="http://schemas.microsoft.com/office/powerpoint/2010/main" val="1357674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Use any Goodby</a:t>
            </a:r>
            <a:r>
              <a:rPr lang="en-US" b="1" baseline="0" dirty="0" smtClean="0"/>
              <a:t>e Song</a:t>
            </a:r>
            <a:endParaRPr lang="en-US" b="1" dirty="0"/>
          </a:p>
        </p:txBody>
      </p:sp>
      <p:sp>
        <p:nvSpPr>
          <p:cNvPr id="4" name="Slide Number Placeholder 3"/>
          <p:cNvSpPr>
            <a:spLocks noGrp="1"/>
          </p:cNvSpPr>
          <p:nvPr>
            <p:ph type="sldNum" sz="quarter" idx="10"/>
          </p:nvPr>
        </p:nvSpPr>
        <p:spPr/>
        <p:txBody>
          <a:bodyPr/>
          <a:lstStyle/>
          <a:p>
            <a:fld id="{8EA44D95-240B-429B-B81C-0FB57629486C}" type="slidenum">
              <a:rPr lang="en-US" smtClean="0"/>
              <a:t>25</a:t>
            </a:fld>
            <a:endParaRPr lang="en-US"/>
          </a:p>
        </p:txBody>
      </p:sp>
    </p:spTree>
    <p:extLst>
      <p:ext uri="{BB962C8B-B14F-4D97-AF65-F5344CB8AC3E}">
        <p14:creationId xmlns:p14="http://schemas.microsoft.com/office/powerpoint/2010/main" val="1457867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Use any Hello Song</a:t>
            </a:r>
            <a:endParaRPr lang="en-US" b="1" dirty="0"/>
          </a:p>
        </p:txBody>
      </p:sp>
      <p:sp>
        <p:nvSpPr>
          <p:cNvPr id="4" name="Slide Number Placeholder 3"/>
          <p:cNvSpPr>
            <a:spLocks noGrp="1"/>
          </p:cNvSpPr>
          <p:nvPr>
            <p:ph type="sldNum" sz="quarter" idx="10"/>
          </p:nvPr>
        </p:nvSpPr>
        <p:spPr/>
        <p:txBody>
          <a:bodyPr/>
          <a:lstStyle/>
          <a:p>
            <a:fld id="{8EA44D95-240B-429B-B81C-0FB57629486C}" type="slidenum">
              <a:rPr lang="en-US" smtClean="0"/>
              <a:t>15</a:t>
            </a:fld>
            <a:endParaRPr lang="en-US"/>
          </a:p>
        </p:txBody>
      </p:sp>
    </p:spTree>
    <p:extLst>
      <p:ext uri="{BB962C8B-B14F-4D97-AF65-F5344CB8AC3E}">
        <p14:creationId xmlns:p14="http://schemas.microsoft.com/office/powerpoint/2010/main" val="618511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a:t>
            </a:r>
            <a:r>
              <a:rPr lang="en-US" baseline="0" dirty="0" smtClean="0"/>
              <a:t> this slide for the first class only!</a:t>
            </a:r>
            <a:endParaRPr lang="en-US" dirty="0"/>
          </a:p>
        </p:txBody>
      </p:sp>
      <p:sp>
        <p:nvSpPr>
          <p:cNvPr id="4" name="Slide Number Placeholder 3"/>
          <p:cNvSpPr>
            <a:spLocks noGrp="1"/>
          </p:cNvSpPr>
          <p:nvPr>
            <p:ph type="sldNum" sz="quarter" idx="10"/>
          </p:nvPr>
        </p:nvSpPr>
        <p:spPr/>
        <p:txBody>
          <a:bodyPr/>
          <a:lstStyle/>
          <a:p>
            <a:fld id="{8EA44D95-240B-429B-B81C-0FB57629486C}" type="slidenum">
              <a:rPr lang="en-US" smtClean="0"/>
              <a:t>16</a:t>
            </a:fld>
            <a:endParaRPr lang="en-US"/>
          </a:p>
        </p:txBody>
      </p:sp>
    </p:spTree>
    <p:extLst>
      <p:ext uri="{BB962C8B-B14F-4D97-AF65-F5344CB8AC3E}">
        <p14:creationId xmlns:p14="http://schemas.microsoft.com/office/powerpoint/2010/main" val="1218019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These are the steps scientists use to make discoveries: </a:t>
            </a:r>
          </a:p>
          <a:p>
            <a:r>
              <a:rPr lang="en-US" sz="1000" dirty="0"/>
              <a:t>1) Observe and ask a question. We watch and ask a question. </a:t>
            </a:r>
          </a:p>
          <a:p>
            <a:r>
              <a:rPr lang="en-US" sz="1000" dirty="0"/>
              <a:t>2) Form a hypothesis. We answer the question with what we think. </a:t>
            </a:r>
          </a:p>
          <a:p>
            <a:r>
              <a:rPr lang="en-US" sz="1000" dirty="0"/>
              <a:t>3) Test the hypothesis through experimentation. If the experiment fails, try something new. </a:t>
            </a:r>
          </a:p>
          <a:p>
            <a:r>
              <a:rPr lang="en-US" sz="1000" dirty="0"/>
              <a:t>4) Analyze the experiment and draw a conclusion. </a:t>
            </a:r>
          </a:p>
          <a:p>
            <a:r>
              <a:rPr lang="en-US" sz="1000" dirty="0"/>
              <a:t>5) Communicate the results.</a:t>
            </a:r>
          </a:p>
          <a:p>
            <a:endParaRPr lang="en-US" dirty="0"/>
          </a:p>
        </p:txBody>
      </p:sp>
      <p:sp>
        <p:nvSpPr>
          <p:cNvPr id="4" name="Slide Number Placeholder 3"/>
          <p:cNvSpPr>
            <a:spLocks noGrp="1"/>
          </p:cNvSpPr>
          <p:nvPr>
            <p:ph type="sldNum" sz="quarter" idx="10"/>
          </p:nvPr>
        </p:nvSpPr>
        <p:spPr/>
        <p:txBody>
          <a:bodyPr/>
          <a:lstStyle/>
          <a:p>
            <a:fld id="{8EA44D95-240B-429B-B81C-0FB57629486C}" type="slidenum">
              <a:rPr lang="en-US" smtClean="0"/>
              <a:t>17</a:t>
            </a:fld>
            <a:endParaRPr lang="en-US"/>
          </a:p>
        </p:txBody>
      </p:sp>
    </p:spTree>
    <p:extLst>
      <p:ext uri="{BB962C8B-B14F-4D97-AF65-F5344CB8AC3E}">
        <p14:creationId xmlns:p14="http://schemas.microsoft.com/office/powerpoint/2010/main" val="1219419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Alternative</a:t>
            </a:r>
            <a:r>
              <a:rPr lang="en-US" b="1" baseline="0" dirty="0" smtClean="0"/>
              <a:t> Songs:</a:t>
            </a:r>
          </a:p>
          <a:p>
            <a:endParaRPr lang="en-US" baseline="0" dirty="0" smtClean="0"/>
          </a:p>
          <a:p>
            <a:r>
              <a:rPr lang="en-US" dirty="0" smtClean="0"/>
              <a:t>Tune: The Farmer in the Dell </a:t>
            </a:r>
          </a:p>
          <a:p>
            <a:r>
              <a:rPr lang="en-US" dirty="0" smtClean="0"/>
              <a:t>I use my eyes to see, I use my eyes to see, and when I want to see a star (</a:t>
            </a:r>
            <a:r>
              <a:rPr lang="en-US" i="1" dirty="0" smtClean="0"/>
              <a:t>or</a:t>
            </a:r>
            <a:r>
              <a:rPr lang="en-US" i="1" baseline="0" dirty="0" smtClean="0"/>
              <a:t> ask for examples from the kids</a:t>
            </a:r>
            <a:r>
              <a:rPr lang="en-US" baseline="0" dirty="0" smtClean="0"/>
              <a:t>)</a:t>
            </a:r>
            <a:r>
              <a:rPr lang="en-US" dirty="0" smtClean="0"/>
              <a:t>, I use my eyes to see. </a:t>
            </a:r>
          </a:p>
          <a:p>
            <a:r>
              <a:rPr lang="en-US" dirty="0" smtClean="0"/>
              <a:t>I use my nose to smell, I use my nose to smell, And when I want to smell a flower, I use my nose to smell. </a:t>
            </a:r>
          </a:p>
          <a:p>
            <a:r>
              <a:rPr lang="en-US" dirty="0" smtClean="0"/>
              <a:t>I use my tongue to taste, I use my tongue to taste, And when I want to taste a peach, I use my tongue to taste. </a:t>
            </a:r>
          </a:p>
          <a:p>
            <a:r>
              <a:rPr lang="en-US" dirty="0" smtClean="0"/>
              <a:t>I use my ears to hear, I use my ears to hear, And when I want to hear a bird, I use my ears to hear. </a:t>
            </a:r>
          </a:p>
          <a:p>
            <a:r>
              <a:rPr lang="en-US" dirty="0" smtClean="0"/>
              <a:t>I use my hands to touch, I use my hands to touch, And when I want to touch a cat, I use my hands to touch. </a:t>
            </a:r>
          </a:p>
          <a:p>
            <a:endParaRPr lang="en-US" dirty="0" smtClean="0"/>
          </a:p>
          <a:p>
            <a:r>
              <a:rPr lang="en-US" dirty="0"/>
              <a:t>TUNE: Head, Shoulders, Knees, &amp; Toes</a:t>
            </a:r>
          </a:p>
          <a:p>
            <a:r>
              <a:rPr lang="en-US" dirty="0"/>
              <a:t> </a:t>
            </a:r>
          </a:p>
          <a:p>
            <a:r>
              <a:rPr lang="en-US" dirty="0"/>
              <a:t>I have five senses, this I know, this I know.</a:t>
            </a:r>
          </a:p>
          <a:p>
            <a:r>
              <a:rPr lang="en-US" dirty="0"/>
              <a:t>I have five senses, this I know, this I know.</a:t>
            </a:r>
          </a:p>
          <a:p>
            <a:r>
              <a:rPr lang="en-US" dirty="0"/>
              <a:t>Eyes, ears, skin, and tongue, and nose.</a:t>
            </a:r>
          </a:p>
          <a:p>
            <a:r>
              <a:rPr lang="en-US" dirty="0"/>
              <a:t>I have five senses, this I know, this I know.</a:t>
            </a:r>
          </a:p>
          <a:p>
            <a:r>
              <a:rPr lang="en-US" dirty="0"/>
              <a:t> </a:t>
            </a:r>
          </a:p>
          <a:p>
            <a:r>
              <a:rPr lang="en-US" dirty="0"/>
              <a:t>My eyes can see, my ears can hear; this I know.</a:t>
            </a:r>
          </a:p>
          <a:p>
            <a:r>
              <a:rPr lang="en-US" dirty="0"/>
              <a:t>My tongue can taste, my nose can smell; this I know.</a:t>
            </a:r>
          </a:p>
          <a:p>
            <a:r>
              <a:rPr lang="en-US" dirty="0"/>
              <a:t>My skin can touch, so much, so much!</a:t>
            </a:r>
          </a:p>
          <a:p>
            <a:r>
              <a:rPr lang="en-US" dirty="0"/>
              <a:t>I have five senses, this I know, this I know.</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EA44D95-240B-429B-B81C-0FB57629486C}" type="slidenum">
              <a:rPr lang="en-US" smtClean="0"/>
              <a:t>18</a:t>
            </a:fld>
            <a:endParaRPr lang="en-US"/>
          </a:p>
        </p:txBody>
      </p:sp>
    </p:spTree>
    <p:extLst>
      <p:ext uri="{BB962C8B-B14F-4D97-AF65-F5344CB8AC3E}">
        <p14:creationId xmlns:p14="http://schemas.microsoft.com/office/powerpoint/2010/main" val="576874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STEAM</a:t>
            </a:r>
            <a:r>
              <a:rPr lang="en-US" baseline="0" dirty="0" smtClean="0"/>
              <a:t> concept or topic and the letter of the day. See examples below for ideas on how to incorporate letter knowledge:</a:t>
            </a:r>
            <a:endParaRPr lang="en-US" dirty="0" smtClean="0"/>
          </a:p>
          <a:p>
            <a:endParaRPr lang="en-US" dirty="0" smtClean="0"/>
          </a:p>
          <a:p>
            <a:r>
              <a:rPr lang="en-US" dirty="0" smtClean="0"/>
              <a:t>Put</a:t>
            </a:r>
            <a:r>
              <a:rPr lang="en-US" baseline="0" dirty="0" smtClean="0"/>
              <a:t> mix of magnetic or felt letters on a board and find the </a:t>
            </a:r>
            <a:r>
              <a:rPr lang="en-US" baseline="0" dirty="0" err="1" smtClean="0"/>
              <a:t>Es</a:t>
            </a:r>
            <a:endParaRPr lang="en-US" baseline="0" dirty="0" smtClean="0"/>
          </a:p>
          <a:p>
            <a:r>
              <a:rPr lang="en-US" baseline="0" dirty="0" smtClean="0"/>
              <a:t>Write the letter E on the dry-erase boards or windows – use your “Magic Pencil” to draw the letter; adults can trace the letter on their children’s backs</a:t>
            </a:r>
          </a:p>
          <a:p>
            <a:r>
              <a:rPr lang="en-US" baseline="0" dirty="0" smtClean="0"/>
              <a:t>Use sensory bins with items starting with the letter of the day</a:t>
            </a:r>
          </a:p>
          <a:p>
            <a:r>
              <a:rPr lang="en-US" baseline="0" dirty="0" smtClean="0"/>
              <a:t>Incorporate the letter of the day into the topic.  For example, if you are discussing butterflies, have the children try to make a letter B out of tiny butterflies. </a:t>
            </a:r>
          </a:p>
        </p:txBody>
      </p:sp>
      <p:sp>
        <p:nvSpPr>
          <p:cNvPr id="4" name="Slide Number Placeholder 3"/>
          <p:cNvSpPr>
            <a:spLocks noGrp="1"/>
          </p:cNvSpPr>
          <p:nvPr>
            <p:ph type="sldNum" sz="quarter" idx="10"/>
          </p:nvPr>
        </p:nvSpPr>
        <p:spPr/>
        <p:txBody>
          <a:bodyPr/>
          <a:lstStyle/>
          <a:p>
            <a:fld id="{8EA44D95-240B-429B-B81C-0FB57629486C}" type="slidenum">
              <a:rPr lang="en-US" smtClean="0"/>
              <a:t>19</a:t>
            </a:fld>
            <a:endParaRPr lang="en-US"/>
          </a:p>
        </p:txBody>
      </p:sp>
    </p:spTree>
    <p:extLst>
      <p:ext uri="{BB962C8B-B14F-4D97-AF65-F5344CB8AC3E}">
        <p14:creationId xmlns:p14="http://schemas.microsoft.com/office/powerpoint/2010/main" val="1009166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questions to ascertain the group’s background knowledge. </a:t>
            </a:r>
            <a:endParaRPr lang="en-US" dirty="0"/>
          </a:p>
        </p:txBody>
      </p:sp>
      <p:sp>
        <p:nvSpPr>
          <p:cNvPr id="4" name="Slide Number Placeholder 3"/>
          <p:cNvSpPr>
            <a:spLocks noGrp="1"/>
          </p:cNvSpPr>
          <p:nvPr>
            <p:ph type="sldNum" sz="quarter" idx="10"/>
          </p:nvPr>
        </p:nvSpPr>
        <p:spPr/>
        <p:txBody>
          <a:bodyPr/>
          <a:lstStyle/>
          <a:p>
            <a:fld id="{8EA44D95-240B-429B-B81C-0FB57629486C}" type="slidenum">
              <a:rPr lang="en-US" smtClean="0"/>
              <a:t>20</a:t>
            </a:fld>
            <a:endParaRPr lang="en-US"/>
          </a:p>
        </p:txBody>
      </p:sp>
    </p:spTree>
    <p:extLst>
      <p:ext uri="{BB962C8B-B14F-4D97-AF65-F5344CB8AC3E}">
        <p14:creationId xmlns:p14="http://schemas.microsoft.com/office/powerpoint/2010/main" val="441405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Literacy/Kindergarten</a:t>
            </a:r>
            <a:r>
              <a:rPr lang="en-US" baseline="0" dirty="0" smtClean="0"/>
              <a:t> Readiness Tip</a:t>
            </a:r>
          </a:p>
          <a:p>
            <a:r>
              <a:rPr lang="en-US" b="1" baseline="0" dirty="0" smtClean="0"/>
              <a:t>This slide can be moved around to fit in a place in the storytime where you feel comfortable presenting the tip. It might be after the “We Are Learning About” slide if it is related to the letter of the day, or near the “What do you know..” slide if it is related to the group activity that you are doing after knowledge sharing. </a:t>
            </a:r>
            <a:endParaRPr lang="en-US" b="1" dirty="0"/>
          </a:p>
        </p:txBody>
      </p:sp>
      <p:sp>
        <p:nvSpPr>
          <p:cNvPr id="4" name="Slide Number Placeholder 3"/>
          <p:cNvSpPr>
            <a:spLocks noGrp="1"/>
          </p:cNvSpPr>
          <p:nvPr>
            <p:ph type="sldNum" sz="quarter" idx="10"/>
          </p:nvPr>
        </p:nvSpPr>
        <p:spPr/>
        <p:txBody>
          <a:bodyPr/>
          <a:lstStyle/>
          <a:p>
            <a:fld id="{8EA44D95-240B-429B-B81C-0FB57629486C}" type="slidenum">
              <a:rPr lang="en-US" smtClean="0"/>
              <a:t>21</a:t>
            </a:fld>
            <a:endParaRPr lang="en-US"/>
          </a:p>
        </p:txBody>
      </p:sp>
    </p:spTree>
    <p:extLst>
      <p:ext uri="{BB962C8B-B14F-4D97-AF65-F5344CB8AC3E}">
        <p14:creationId xmlns:p14="http://schemas.microsoft.com/office/powerpoint/2010/main" val="561974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a nonfiction book as your first read aloud will give you the opportunity to try and answer some of these questions.</a:t>
            </a:r>
            <a:br>
              <a:rPr lang="en-US" baseline="0" dirty="0" smtClean="0"/>
            </a:br>
            <a:r>
              <a:rPr lang="en-US" baseline="0" dirty="0" smtClean="0"/>
              <a:t>If you don’t have the answer, look for more library resources after class or conduct an Internet search. </a:t>
            </a:r>
            <a:endParaRPr lang="en-US" dirty="0"/>
          </a:p>
        </p:txBody>
      </p:sp>
      <p:sp>
        <p:nvSpPr>
          <p:cNvPr id="4" name="Slide Number Placeholder 3"/>
          <p:cNvSpPr>
            <a:spLocks noGrp="1"/>
          </p:cNvSpPr>
          <p:nvPr>
            <p:ph type="sldNum" sz="quarter" idx="10"/>
          </p:nvPr>
        </p:nvSpPr>
        <p:spPr/>
        <p:txBody>
          <a:bodyPr/>
          <a:lstStyle/>
          <a:p>
            <a:fld id="{8EA44D95-240B-429B-B81C-0FB57629486C}" type="slidenum">
              <a:rPr lang="en-US" smtClean="0"/>
              <a:t>22</a:t>
            </a:fld>
            <a:endParaRPr lang="en-US"/>
          </a:p>
        </p:txBody>
      </p:sp>
    </p:spTree>
    <p:extLst>
      <p:ext uri="{BB962C8B-B14F-4D97-AF65-F5344CB8AC3E}">
        <p14:creationId xmlns:p14="http://schemas.microsoft.com/office/powerpoint/2010/main" val="265711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779A24-18E0-0A46-A271-86C658D1B7DE}" type="datetimeFigureOut">
              <a:rPr lang="en-US" smtClean="0"/>
              <a:t>10/19/15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EB343-9DE9-8B45-B60A-0ACF1405B2D7}" type="slidenum">
              <a:rPr lang="en-US" smtClean="0"/>
              <a:t>‹#›</a:t>
            </a:fld>
            <a:endParaRPr lang="en-US"/>
          </a:p>
        </p:txBody>
      </p:sp>
    </p:spTree>
    <p:extLst>
      <p:ext uri="{BB962C8B-B14F-4D97-AF65-F5344CB8AC3E}">
        <p14:creationId xmlns:p14="http://schemas.microsoft.com/office/powerpoint/2010/main" val="505817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779A24-18E0-0A46-A271-86C658D1B7DE}" type="datetimeFigureOut">
              <a:rPr lang="en-US" smtClean="0"/>
              <a:t>10/19/15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EB343-9DE9-8B45-B60A-0ACF1405B2D7}" type="slidenum">
              <a:rPr lang="en-US" smtClean="0"/>
              <a:t>‹#›</a:t>
            </a:fld>
            <a:endParaRPr lang="en-US"/>
          </a:p>
        </p:txBody>
      </p:sp>
    </p:spTree>
    <p:extLst>
      <p:ext uri="{BB962C8B-B14F-4D97-AF65-F5344CB8AC3E}">
        <p14:creationId xmlns:p14="http://schemas.microsoft.com/office/powerpoint/2010/main" val="1548301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779A24-18E0-0A46-A271-86C658D1B7DE}" type="datetimeFigureOut">
              <a:rPr lang="en-US" smtClean="0"/>
              <a:t>10/19/15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EB343-9DE9-8B45-B60A-0ACF1405B2D7}" type="slidenum">
              <a:rPr lang="en-US" smtClean="0"/>
              <a:t>‹#›</a:t>
            </a:fld>
            <a:endParaRPr lang="en-US"/>
          </a:p>
        </p:txBody>
      </p:sp>
    </p:spTree>
    <p:extLst>
      <p:ext uri="{BB962C8B-B14F-4D97-AF65-F5344CB8AC3E}">
        <p14:creationId xmlns:p14="http://schemas.microsoft.com/office/powerpoint/2010/main" val="1238934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779A24-18E0-0A46-A271-86C658D1B7DE}" type="datetimeFigureOut">
              <a:rPr lang="en-US" smtClean="0"/>
              <a:t>10/19/15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EB343-9DE9-8B45-B60A-0ACF1405B2D7}" type="slidenum">
              <a:rPr lang="en-US" smtClean="0"/>
              <a:t>‹#›</a:t>
            </a:fld>
            <a:endParaRPr lang="en-US"/>
          </a:p>
        </p:txBody>
      </p:sp>
    </p:spTree>
    <p:extLst>
      <p:ext uri="{BB962C8B-B14F-4D97-AF65-F5344CB8AC3E}">
        <p14:creationId xmlns:p14="http://schemas.microsoft.com/office/powerpoint/2010/main" val="1606698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779A24-18E0-0A46-A271-86C658D1B7DE}" type="datetimeFigureOut">
              <a:rPr lang="en-US" smtClean="0"/>
              <a:t>10/19/15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EB343-9DE9-8B45-B60A-0ACF1405B2D7}" type="slidenum">
              <a:rPr lang="en-US" smtClean="0"/>
              <a:t>‹#›</a:t>
            </a:fld>
            <a:endParaRPr lang="en-US"/>
          </a:p>
        </p:txBody>
      </p:sp>
    </p:spTree>
    <p:extLst>
      <p:ext uri="{BB962C8B-B14F-4D97-AF65-F5344CB8AC3E}">
        <p14:creationId xmlns:p14="http://schemas.microsoft.com/office/powerpoint/2010/main" val="131600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779A24-18E0-0A46-A271-86C658D1B7DE}" type="datetimeFigureOut">
              <a:rPr lang="en-US" smtClean="0"/>
              <a:t>10/19/15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EB343-9DE9-8B45-B60A-0ACF1405B2D7}" type="slidenum">
              <a:rPr lang="en-US" smtClean="0"/>
              <a:t>‹#›</a:t>
            </a:fld>
            <a:endParaRPr lang="en-US"/>
          </a:p>
        </p:txBody>
      </p:sp>
    </p:spTree>
    <p:extLst>
      <p:ext uri="{BB962C8B-B14F-4D97-AF65-F5344CB8AC3E}">
        <p14:creationId xmlns:p14="http://schemas.microsoft.com/office/powerpoint/2010/main" val="1237535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779A24-18E0-0A46-A271-86C658D1B7DE}" type="datetimeFigureOut">
              <a:rPr lang="en-US" smtClean="0"/>
              <a:t>10/19/15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FEB343-9DE9-8B45-B60A-0ACF1405B2D7}" type="slidenum">
              <a:rPr lang="en-US" smtClean="0"/>
              <a:t>‹#›</a:t>
            </a:fld>
            <a:endParaRPr lang="en-US"/>
          </a:p>
        </p:txBody>
      </p:sp>
    </p:spTree>
    <p:extLst>
      <p:ext uri="{BB962C8B-B14F-4D97-AF65-F5344CB8AC3E}">
        <p14:creationId xmlns:p14="http://schemas.microsoft.com/office/powerpoint/2010/main" val="882144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779A24-18E0-0A46-A271-86C658D1B7DE}" type="datetimeFigureOut">
              <a:rPr lang="en-US" smtClean="0"/>
              <a:t>10/19/15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FEB343-9DE9-8B45-B60A-0ACF1405B2D7}" type="slidenum">
              <a:rPr lang="en-US" smtClean="0"/>
              <a:t>‹#›</a:t>
            </a:fld>
            <a:endParaRPr lang="en-US"/>
          </a:p>
        </p:txBody>
      </p:sp>
    </p:spTree>
    <p:extLst>
      <p:ext uri="{BB962C8B-B14F-4D97-AF65-F5344CB8AC3E}">
        <p14:creationId xmlns:p14="http://schemas.microsoft.com/office/powerpoint/2010/main" val="2131181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79A24-18E0-0A46-A271-86C658D1B7DE}" type="datetimeFigureOut">
              <a:rPr lang="en-US" smtClean="0"/>
              <a:t>10/19/15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FEB343-9DE9-8B45-B60A-0ACF1405B2D7}" type="slidenum">
              <a:rPr lang="en-US" smtClean="0"/>
              <a:t>‹#›</a:t>
            </a:fld>
            <a:endParaRPr lang="en-US"/>
          </a:p>
        </p:txBody>
      </p:sp>
    </p:spTree>
    <p:extLst>
      <p:ext uri="{BB962C8B-B14F-4D97-AF65-F5344CB8AC3E}">
        <p14:creationId xmlns:p14="http://schemas.microsoft.com/office/powerpoint/2010/main" val="883822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79A24-18E0-0A46-A271-86C658D1B7DE}" type="datetimeFigureOut">
              <a:rPr lang="en-US" smtClean="0"/>
              <a:t>10/19/15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EB343-9DE9-8B45-B60A-0ACF1405B2D7}" type="slidenum">
              <a:rPr lang="en-US" smtClean="0"/>
              <a:t>‹#›</a:t>
            </a:fld>
            <a:endParaRPr lang="en-US"/>
          </a:p>
        </p:txBody>
      </p:sp>
    </p:spTree>
    <p:extLst>
      <p:ext uri="{BB962C8B-B14F-4D97-AF65-F5344CB8AC3E}">
        <p14:creationId xmlns:p14="http://schemas.microsoft.com/office/powerpoint/2010/main" val="268152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79A24-18E0-0A46-A271-86C658D1B7DE}" type="datetimeFigureOut">
              <a:rPr lang="en-US" smtClean="0"/>
              <a:t>10/19/15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EB343-9DE9-8B45-B60A-0ACF1405B2D7}" type="slidenum">
              <a:rPr lang="en-US" smtClean="0"/>
              <a:t>‹#›</a:t>
            </a:fld>
            <a:endParaRPr lang="en-US"/>
          </a:p>
        </p:txBody>
      </p:sp>
    </p:spTree>
    <p:extLst>
      <p:ext uri="{BB962C8B-B14F-4D97-AF65-F5344CB8AC3E}">
        <p14:creationId xmlns:p14="http://schemas.microsoft.com/office/powerpoint/2010/main" val="14241240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779A24-18E0-0A46-A271-86C658D1B7DE}" type="datetimeFigureOut">
              <a:rPr lang="en-US" smtClean="0"/>
              <a:t>10/19/15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EB343-9DE9-8B45-B60A-0ACF1405B2D7}" type="slidenum">
              <a:rPr lang="en-US" smtClean="0"/>
              <a:t>‹#›</a:t>
            </a:fld>
            <a:endParaRPr lang="en-US"/>
          </a:p>
        </p:txBody>
      </p:sp>
    </p:spTree>
    <p:extLst>
      <p:ext uri="{BB962C8B-B14F-4D97-AF65-F5344CB8AC3E}">
        <p14:creationId xmlns:p14="http://schemas.microsoft.com/office/powerpoint/2010/main" val="659084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 Id="rId3"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 Id="rId3" Type="http://schemas.openxmlformats.org/officeDocument/2006/relationships/image" Target="../media/image2.tiff"/></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 Id="rId3" Type="http://schemas.openxmlformats.org/officeDocument/2006/relationships/image" Target="../media/image2.tiff"/></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 Id="rId3" Type="http://schemas.openxmlformats.org/officeDocument/2006/relationships/image" Target="../media/image2.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 Id="rId3" Type="http://schemas.openxmlformats.org/officeDocument/2006/relationships/image" Target="../media/image2.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 Id="rId3" Type="http://schemas.openxmlformats.org/officeDocument/2006/relationships/image" Target="../media/image2.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 Id="rId3" Type="http://schemas.openxmlformats.org/officeDocument/2006/relationships/image" Target="../media/image2.tiff"/></Relationships>
</file>

<file path=ppt/slides/_rels/slide29.xml.rels><?xml version="1.0" encoding="UTF-8" standalone="yes"?>
<Relationships xmlns="http://schemas.openxmlformats.org/package/2006/relationships"><Relationship Id="rId3" Type="http://schemas.openxmlformats.org/officeDocument/2006/relationships/hyperlink" Target="mailto:kedubois@vbgov.com" TargetMode="External"/><Relationship Id="rId4" Type="http://schemas.openxmlformats.org/officeDocument/2006/relationships/hyperlink" Target="mailto:mhaddox@vbgov.com" TargetMode="External"/><Relationship Id="rId5" Type="http://schemas.openxmlformats.org/officeDocument/2006/relationships/image" Target="../media/image2.tiff"/><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 Id="rId3" Type="http://schemas.openxmlformats.org/officeDocument/2006/relationships/image" Target="../media/image2.tiff"/></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 Id="rId3" Type="http://schemas.openxmlformats.org/officeDocument/2006/relationships/image" Target="../media/image2.tiff"/></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 Id="rId3" Type="http://schemas.openxmlformats.org/officeDocument/2006/relationships/image" Target="../media/image2.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 Id="rId3" Type="http://schemas.openxmlformats.org/officeDocument/2006/relationships/image" Target="../media/image2.tiff"/></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5497"/>
          </a:xfrm>
          <a:prstGeom prst="rect">
            <a:avLst/>
          </a:prstGeom>
        </p:spPr>
      </p:pic>
      <p:sp>
        <p:nvSpPr>
          <p:cNvPr id="2" name="Title 1"/>
          <p:cNvSpPr>
            <a:spLocks noGrp="1"/>
          </p:cNvSpPr>
          <p:nvPr>
            <p:ph type="ctrTitle"/>
          </p:nvPr>
        </p:nvSpPr>
        <p:spPr>
          <a:xfrm>
            <a:off x="1205947" y="1214438"/>
            <a:ext cx="9846365" cy="2387600"/>
          </a:xfrm>
          <a:solidFill>
            <a:schemeClr val="bg1"/>
          </a:solidFill>
        </p:spPr>
        <p:txBody>
          <a:bodyPr>
            <a:noAutofit/>
          </a:bodyPr>
          <a:lstStyle/>
          <a:p>
            <a:r>
              <a:rPr lang="en-US" sz="7200" dirty="0" smtClean="0">
                <a:solidFill>
                  <a:srgbClr val="7030A0"/>
                </a:solidFill>
                <a:latin typeface="Tahoma"/>
                <a:ea typeface="Chalkduster" charset="0"/>
                <a:cs typeface="Tahoma"/>
              </a:rPr>
              <a:t>Hands-On: Preschool Science</a:t>
            </a:r>
            <a:endParaRPr lang="en-US" sz="7200" dirty="0">
              <a:solidFill>
                <a:srgbClr val="7030A0"/>
              </a:solidFill>
              <a:latin typeface="Tahoma"/>
              <a:ea typeface="Chalkduster" charset="0"/>
              <a:cs typeface="Tahoma"/>
            </a:endParaRPr>
          </a:p>
        </p:txBody>
      </p:sp>
      <p:sp>
        <p:nvSpPr>
          <p:cNvPr id="3" name="Subtitle 2"/>
          <p:cNvSpPr>
            <a:spLocks noGrp="1"/>
          </p:cNvSpPr>
          <p:nvPr>
            <p:ph type="subTitle" idx="1"/>
          </p:nvPr>
        </p:nvSpPr>
        <p:spPr>
          <a:xfrm>
            <a:off x="1523999" y="3827325"/>
            <a:ext cx="9144000" cy="598901"/>
          </a:xfrm>
        </p:spPr>
        <p:txBody>
          <a:bodyPr>
            <a:normAutofit/>
          </a:bodyPr>
          <a:lstStyle/>
          <a:p>
            <a:r>
              <a:rPr lang="en-US" sz="3200" dirty="0" err="1" smtClean="0">
                <a:latin typeface="Tahoma"/>
                <a:cs typeface="Tahoma"/>
              </a:rPr>
              <a:t>Kathi</a:t>
            </a:r>
            <a:r>
              <a:rPr lang="en-US" sz="3200" dirty="0" smtClean="0">
                <a:latin typeface="Tahoma"/>
                <a:cs typeface="Tahoma"/>
              </a:rPr>
              <a:t> DuBois and Matthew Haddox</a:t>
            </a:r>
            <a:endParaRPr lang="en-US" sz="3200" dirty="0">
              <a:latin typeface="Tahoma"/>
              <a:cs typeface="Tahoma"/>
            </a:endParaRPr>
          </a:p>
        </p:txBody>
      </p:sp>
      <p:pic>
        <p:nvPicPr>
          <p:cNvPr id="5" name="Picture 4"/>
          <p:cNvPicPr>
            <a:picLocks noChangeAspect="1"/>
          </p:cNvPicPr>
          <p:nvPr/>
        </p:nvPicPr>
        <p:blipFill>
          <a:blip r:embed="rId3"/>
          <a:stretch>
            <a:fillRect/>
          </a:stretch>
        </p:blipFill>
        <p:spPr>
          <a:xfrm>
            <a:off x="198783" y="4816476"/>
            <a:ext cx="1743350" cy="1743350"/>
          </a:xfrm>
          <a:prstGeom prst="rect">
            <a:avLst/>
          </a:prstGeom>
        </p:spPr>
      </p:pic>
    </p:spTree>
    <p:extLst>
      <p:ext uri="{BB962C8B-B14F-4D97-AF65-F5344CB8AC3E}">
        <p14:creationId xmlns:p14="http://schemas.microsoft.com/office/powerpoint/2010/main" val="1534010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855497"/>
          </a:xfrm>
          <a:prstGeom prst="rect">
            <a:avLst/>
          </a:prstGeom>
        </p:spPr>
      </p:pic>
      <p:sp>
        <p:nvSpPr>
          <p:cNvPr id="2" name="Title 1"/>
          <p:cNvSpPr>
            <a:spLocks noGrp="1"/>
          </p:cNvSpPr>
          <p:nvPr>
            <p:ph type="ctrTitle"/>
          </p:nvPr>
        </p:nvSpPr>
        <p:spPr>
          <a:xfrm>
            <a:off x="1205947" y="1214437"/>
            <a:ext cx="9846365" cy="4406874"/>
          </a:xfrm>
          <a:solidFill>
            <a:schemeClr val="bg1"/>
          </a:solidFill>
        </p:spPr>
        <p:txBody>
          <a:bodyPr>
            <a:noAutofit/>
          </a:bodyPr>
          <a:lstStyle/>
          <a:p>
            <a:pPr>
              <a:lnSpc>
                <a:spcPct val="100000"/>
              </a:lnSpc>
            </a:pPr>
            <a:r>
              <a:rPr lang="en-US" sz="8800" dirty="0" smtClean="0">
                <a:solidFill>
                  <a:srgbClr val="7030A0"/>
                </a:solidFill>
                <a:latin typeface="Tahoma"/>
                <a:ea typeface="Chalkduster" charset="0"/>
                <a:cs typeface="Tahoma"/>
              </a:rPr>
              <a:t>How To Implement Your Ideas</a:t>
            </a: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Implementing Your Ideas</a:t>
            </a:r>
            <a:br>
              <a:rPr lang="en-US" sz="8800" dirty="0" smtClean="0">
                <a:solidFill>
                  <a:srgbClr val="7030A0"/>
                </a:solidFill>
                <a:latin typeface="Tahoma"/>
                <a:ea typeface="Chalkduster" charset="0"/>
                <a:cs typeface="Tahoma"/>
              </a:rPr>
            </a:br>
            <a:endParaRPr lang="en-US" sz="7200" dirty="0">
              <a:solidFill>
                <a:srgbClr val="7030A0"/>
              </a:solidFill>
              <a:latin typeface="Tahoma"/>
              <a:ea typeface="Chalkduster" charset="0"/>
              <a:cs typeface="Tahoma"/>
            </a:endParaRPr>
          </a:p>
        </p:txBody>
      </p:sp>
      <p:pic>
        <p:nvPicPr>
          <p:cNvPr id="5" name="Picture 4"/>
          <p:cNvPicPr>
            <a:picLocks noChangeAspect="1"/>
          </p:cNvPicPr>
          <p:nvPr/>
        </p:nvPicPr>
        <p:blipFill>
          <a:blip r:embed="rId3"/>
          <a:stretch>
            <a:fillRect/>
          </a:stretch>
        </p:blipFill>
        <p:spPr>
          <a:xfrm>
            <a:off x="198783" y="4816476"/>
            <a:ext cx="1743350" cy="1743350"/>
          </a:xfrm>
          <a:prstGeom prst="rect">
            <a:avLst/>
          </a:prstGeom>
        </p:spPr>
      </p:pic>
    </p:spTree>
    <p:extLst>
      <p:ext uri="{BB962C8B-B14F-4D97-AF65-F5344CB8AC3E}">
        <p14:creationId xmlns:p14="http://schemas.microsoft.com/office/powerpoint/2010/main" val="134568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855497"/>
          </a:xfrm>
          <a:prstGeom prst="rect">
            <a:avLst/>
          </a:prstGeom>
        </p:spPr>
      </p:pic>
      <p:sp>
        <p:nvSpPr>
          <p:cNvPr id="2" name="Title 1"/>
          <p:cNvSpPr>
            <a:spLocks noGrp="1"/>
          </p:cNvSpPr>
          <p:nvPr>
            <p:ph type="ctrTitle"/>
          </p:nvPr>
        </p:nvSpPr>
        <p:spPr>
          <a:xfrm>
            <a:off x="1205947" y="1214437"/>
            <a:ext cx="9846365" cy="4406874"/>
          </a:xfrm>
          <a:solidFill>
            <a:schemeClr val="bg1"/>
          </a:solidFill>
        </p:spPr>
        <p:txBody>
          <a:bodyPr>
            <a:noAutofit/>
          </a:bodyPr>
          <a:lstStyle/>
          <a:p>
            <a:pPr>
              <a:lnSpc>
                <a:spcPct val="0"/>
              </a:lnSpc>
            </a:pPr>
            <a:endParaRPr lang="en-US" sz="7200" dirty="0">
              <a:solidFill>
                <a:srgbClr val="7030A0"/>
              </a:solidFill>
              <a:latin typeface="Tahoma"/>
              <a:ea typeface="Chalkduster" charset="0"/>
              <a:cs typeface="Tahoma"/>
            </a:endParaRPr>
          </a:p>
        </p:txBody>
      </p:sp>
      <p:pic>
        <p:nvPicPr>
          <p:cNvPr id="5" name="Picture 4"/>
          <p:cNvPicPr>
            <a:picLocks noChangeAspect="1"/>
          </p:cNvPicPr>
          <p:nvPr/>
        </p:nvPicPr>
        <p:blipFill>
          <a:blip r:embed="rId3"/>
          <a:stretch>
            <a:fillRect/>
          </a:stretch>
        </p:blipFill>
        <p:spPr>
          <a:xfrm>
            <a:off x="198783" y="4816476"/>
            <a:ext cx="1743350" cy="1743350"/>
          </a:xfrm>
          <a:prstGeom prst="rect">
            <a:avLst/>
          </a:prstGeom>
        </p:spPr>
      </p:pic>
      <p:pic>
        <p:nvPicPr>
          <p:cNvPr id="3" name="Picture 2"/>
          <p:cNvPicPr>
            <a:picLocks noChangeAspect="1"/>
          </p:cNvPicPr>
          <p:nvPr/>
        </p:nvPicPr>
        <p:blipFill>
          <a:blip r:embed="rId4"/>
          <a:stretch>
            <a:fillRect/>
          </a:stretch>
        </p:blipFill>
        <p:spPr>
          <a:xfrm>
            <a:off x="3955622" y="1371672"/>
            <a:ext cx="4249639" cy="4249639"/>
          </a:xfrm>
          <a:prstGeom prst="rect">
            <a:avLst/>
          </a:prstGeom>
        </p:spPr>
      </p:pic>
    </p:spTree>
    <p:extLst>
      <p:ext uri="{BB962C8B-B14F-4D97-AF65-F5344CB8AC3E}">
        <p14:creationId xmlns:p14="http://schemas.microsoft.com/office/powerpoint/2010/main" val="2793128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855497"/>
          </a:xfrm>
          <a:prstGeom prst="rect">
            <a:avLst/>
          </a:prstGeom>
        </p:spPr>
      </p:pic>
      <p:sp>
        <p:nvSpPr>
          <p:cNvPr id="2" name="Title 1"/>
          <p:cNvSpPr>
            <a:spLocks noGrp="1"/>
          </p:cNvSpPr>
          <p:nvPr>
            <p:ph type="ctrTitle"/>
          </p:nvPr>
        </p:nvSpPr>
        <p:spPr>
          <a:xfrm>
            <a:off x="1205947" y="1214437"/>
            <a:ext cx="9846365" cy="4406874"/>
          </a:xfrm>
          <a:solidFill>
            <a:schemeClr val="bg1"/>
          </a:solidFill>
        </p:spPr>
        <p:txBody>
          <a:bodyPr>
            <a:noAutofit/>
          </a:bodyPr>
          <a:lstStyle/>
          <a:p>
            <a:pPr>
              <a:lnSpc>
                <a:spcPct val="100000"/>
              </a:lnSpc>
            </a:pPr>
            <a:r>
              <a:rPr lang="en-US" sz="8800" dirty="0" smtClean="0">
                <a:solidFill>
                  <a:srgbClr val="7030A0"/>
                </a:solidFill>
                <a:latin typeface="Tahoma"/>
                <a:ea typeface="Chalkduster" charset="0"/>
                <a:cs typeface="Tahoma"/>
              </a:rPr>
              <a:t> and Supplies</a:t>
            </a:r>
            <a:br>
              <a:rPr lang="en-US" sz="8800" dirty="0" smtClean="0">
                <a:solidFill>
                  <a:srgbClr val="7030A0"/>
                </a:solidFill>
                <a:latin typeface="Tahoma"/>
                <a:ea typeface="Chalkduster" charset="0"/>
                <a:cs typeface="Tahoma"/>
              </a:rPr>
            </a:br>
            <a:endParaRPr lang="en-US" sz="7200" dirty="0">
              <a:solidFill>
                <a:srgbClr val="7030A0"/>
              </a:solidFill>
              <a:latin typeface="Tahoma"/>
              <a:ea typeface="Chalkduster" charset="0"/>
              <a:cs typeface="Tahoma"/>
            </a:endParaRPr>
          </a:p>
        </p:txBody>
      </p:sp>
      <p:pic>
        <p:nvPicPr>
          <p:cNvPr id="5" name="Picture 4"/>
          <p:cNvPicPr>
            <a:picLocks noChangeAspect="1"/>
          </p:cNvPicPr>
          <p:nvPr/>
        </p:nvPicPr>
        <p:blipFill>
          <a:blip r:embed="rId3"/>
          <a:stretch>
            <a:fillRect/>
          </a:stretch>
        </p:blipFill>
        <p:spPr>
          <a:xfrm>
            <a:off x="198783" y="4816476"/>
            <a:ext cx="1743350" cy="1743350"/>
          </a:xfrm>
          <a:prstGeom prst="rect">
            <a:avLst/>
          </a:prstGeom>
        </p:spPr>
      </p:pic>
      <p:pic>
        <p:nvPicPr>
          <p:cNvPr id="3" name="Picture 2"/>
          <p:cNvPicPr>
            <a:picLocks noChangeAspect="1"/>
          </p:cNvPicPr>
          <p:nvPr/>
        </p:nvPicPr>
        <p:blipFill>
          <a:blip r:embed="rId4"/>
          <a:stretch>
            <a:fillRect/>
          </a:stretch>
        </p:blipFill>
        <p:spPr>
          <a:xfrm>
            <a:off x="2286000" y="1663700"/>
            <a:ext cx="7620000" cy="3530600"/>
          </a:xfrm>
          <a:prstGeom prst="rect">
            <a:avLst/>
          </a:prstGeom>
        </p:spPr>
      </p:pic>
    </p:spTree>
    <p:extLst>
      <p:ext uri="{BB962C8B-B14F-4D97-AF65-F5344CB8AC3E}">
        <p14:creationId xmlns:p14="http://schemas.microsoft.com/office/powerpoint/2010/main" val="356879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855497"/>
          </a:xfrm>
          <a:prstGeom prst="rect">
            <a:avLst/>
          </a:prstGeom>
        </p:spPr>
      </p:pic>
      <p:sp>
        <p:nvSpPr>
          <p:cNvPr id="2" name="Title 1"/>
          <p:cNvSpPr>
            <a:spLocks noGrp="1"/>
          </p:cNvSpPr>
          <p:nvPr>
            <p:ph type="ctrTitle"/>
          </p:nvPr>
        </p:nvSpPr>
        <p:spPr>
          <a:xfrm>
            <a:off x="1205947" y="1214437"/>
            <a:ext cx="9846365" cy="4406874"/>
          </a:xfrm>
          <a:solidFill>
            <a:schemeClr val="bg1"/>
          </a:solidFill>
        </p:spPr>
        <p:txBody>
          <a:bodyPr>
            <a:noAutofit/>
          </a:bodyPr>
          <a:lstStyle/>
          <a:p>
            <a:pPr>
              <a:lnSpc>
                <a:spcPct val="100000"/>
              </a:lnSpc>
            </a:pPr>
            <a:r>
              <a:rPr lang="en-US" sz="8800" dirty="0" smtClean="0">
                <a:solidFill>
                  <a:srgbClr val="7030A0"/>
                </a:solidFill>
                <a:latin typeface="Tahoma"/>
                <a:ea typeface="Chalkduster" charset="0"/>
                <a:cs typeface="Tahoma"/>
              </a:rPr>
              <a:t>How To Implement Your Ideas</a:t>
            </a: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Typical Preschool Science Program</a:t>
            </a:r>
            <a:br>
              <a:rPr lang="en-US" sz="8800" dirty="0" smtClean="0">
                <a:solidFill>
                  <a:srgbClr val="7030A0"/>
                </a:solidFill>
                <a:latin typeface="Tahoma"/>
                <a:ea typeface="Chalkduster" charset="0"/>
                <a:cs typeface="Tahoma"/>
              </a:rPr>
            </a:br>
            <a:endParaRPr lang="en-US" sz="7200" dirty="0">
              <a:solidFill>
                <a:srgbClr val="7030A0"/>
              </a:solidFill>
              <a:latin typeface="Tahoma"/>
              <a:ea typeface="Chalkduster" charset="0"/>
              <a:cs typeface="Tahoma"/>
            </a:endParaRPr>
          </a:p>
        </p:txBody>
      </p:sp>
      <p:pic>
        <p:nvPicPr>
          <p:cNvPr id="5" name="Picture 4"/>
          <p:cNvPicPr>
            <a:picLocks noChangeAspect="1"/>
          </p:cNvPicPr>
          <p:nvPr/>
        </p:nvPicPr>
        <p:blipFill>
          <a:blip r:embed="rId3"/>
          <a:stretch>
            <a:fillRect/>
          </a:stretch>
        </p:blipFill>
        <p:spPr>
          <a:xfrm>
            <a:off x="198783" y="4816476"/>
            <a:ext cx="1743350" cy="1743350"/>
          </a:xfrm>
          <a:prstGeom prst="rect">
            <a:avLst/>
          </a:prstGeom>
        </p:spPr>
      </p:pic>
    </p:spTree>
    <p:extLst>
      <p:ext uri="{BB962C8B-B14F-4D97-AF65-F5344CB8AC3E}">
        <p14:creationId xmlns:p14="http://schemas.microsoft.com/office/powerpoint/2010/main" val="273732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152400"/>
            <a:ext cx="4114800" cy="6705600"/>
          </a:xfrm>
        </p:spPr>
        <p:txBody>
          <a:bodyPr>
            <a:normAutofit/>
          </a:bodyPr>
          <a:lstStyle/>
          <a:p>
            <a:r>
              <a:rPr lang="en-US" sz="7200" dirty="0">
                <a:latin typeface="Berlin Sans FB Demi" panose="020E0802020502020306" pitchFamily="34" charset="0"/>
              </a:rPr>
              <a:t>Preschool </a:t>
            </a:r>
            <a:r>
              <a:rPr lang="en-US" sz="7200" dirty="0" smtClean="0">
                <a:latin typeface="Berlin Sans FB Demi" panose="020E0802020502020306" pitchFamily="34" charset="0"/>
              </a:rPr>
              <a:t>Science</a:t>
            </a:r>
            <a:br>
              <a:rPr lang="en-US" sz="7200" dirty="0" smtClean="0">
                <a:latin typeface="Berlin Sans FB Demi" panose="020E0802020502020306" pitchFamily="34" charset="0"/>
              </a:rPr>
            </a:br>
            <a:r>
              <a:rPr lang="en-US" sz="7200" dirty="0">
                <a:latin typeface="Berlin Sans FB Demi" panose="020E0802020502020306" pitchFamily="34" charset="0"/>
              </a:rPr>
              <a:t/>
            </a:r>
            <a:br>
              <a:rPr lang="en-US" sz="7200" dirty="0">
                <a:latin typeface="Berlin Sans FB Demi" panose="020E0802020502020306" pitchFamily="34" charset="0"/>
              </a:rPr>
            </a:br>
            <a:endParaRPr lang="en-US" sz="7200" dirty="0">
              <a:latin typeface="Berlin Sans FB Demi" panose="020E0802020502020306" pitchFamily="34" charset="0"/>
            </a:endParaRPr>
          </a:p>
        </p:txBody>
      </p:sp>
      <p:pic>
        <p:nvPicPr>
          <p:cNvPr id="3" name="Picture 2" descr="W:\Inter Agency\Marketing Services\Logos\VBPL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5793362"/>
            <a:ext cx="2372724" cy="68776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1" y="5660198"/>
            <a:ext cx="954087"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vbgov.com\DFS1\Departments\Libraries\Inter Agency\Marketing Services\photos for Heather and Megan\science_fun_kid_300dp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9614" y="228600"/>
            <a:ext cx="4488787"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002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00200" y="76200"/>
            <a:ext cx="4191000" cy="923330"/>
          </a:xfrm>
          <a:prstGeom prst="rect">
            <a:avLst/>
          </a:prstGeom>
        </p:spPr>
        <p:txBody>
          <a:bodyPr wrap="square">
            <a:spAutoFit/>
          </a:bodyPr>
          <a:lstStyle/>
          <a:p>
            <a:r>
              <a:rPr lang="en-US" sz="5400" b="1" dirty="0">
                <a:solidFill>
                  <a:prstClr val="black"/>
                </a:solidFill>
                <a:latin typeface="Berlin Sans FB Demi" panose="020E0802020502020306" pitchFamily="34" charset="0"/>
              </a:rPr>
              <a:t>Hello Song</a:t>
            </a:r>
          </a:p>
        </p:txBody>
      </p:sp>
      <p:pic>
        <p:nvPicPr>
          <p:cNvPr id="2053" name="Picture 5" descr="\\vbgov.com\DFS1\Departments\Libraries\Inter Agency\Marketing Services\photos for Heather and Megan\kids dress up careers pretend 300dp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1" y="5136518"/>
            <a:ext cx="2581275" cy="17214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vbgov.com\DFS1\Departments\Libraries\Inter Agency\Marketing Services\photos for Heather and Megan\kids dress up careers pretend 300dp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5276" y="5136518"/>
            <a:ext cx="2581275" cy="17214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vbgov.com\DFS1\Departments\Libraries\Inter Agency\Marketing Services\photos for Heather and Megan\kids dress up careers pretend 300dp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6551" y="5136517"/>
            <a:ext cx="2581275" cy="17214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vbgov.com\DFS1\Departments\Libraries\Inter Agency\Marketing Services\photos for Heather and Megan\kids dress up careers pretend 300dpi.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6238"/>
          <a:stretch/>
        </p:blipFill>
        <p:spPr bwMode="auto">
          <a:xfrm>
            <a:off x="9280257" y="5160291"/>
            <a:ext cx="1387744" cy="172148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905000" y="1143002"/>
            <a:ext cx="8305800" cy="5139869"/>
          </a:xfrm>
          <a:prstGeom prst="rect">
            <a:avLst/>
          </a:prstGeom>
        </p:spPr>
        <p:txBody>
          <a:bodyPr wrap="square">
            <a:spAutoFit/>
          </a:bodyPr>
          <a:lstStyle/>
          <a:p>
            <a:r>
              <a:rPr lang="en-US" sz="3200" dirty="0">
                <a:solidFill>
                  <a:prstClr val="black"/>
                </a:solidFill>
                <a:latin typeface="Berlin Sans FB" panose="020E0602020502020306" pitchFamily="34" charset="0"/>
              </a:rPr>
              <a:t>Hello everybody, </a:t>
            </a:r>
            <a:r>
              <a:rPr lang="en-US" sz="3200" dirty="0">
                <a:solidFill>
                  <a:prstClr val="black"/>
                </a:solidFill>
                <a:latin typeface="Berlin Sans FB" panose="020E0602020502020306" pitchFamily="34" charset="0"/>
              </a:rPr>
              <a:t>and how are you?  </a:t>
            </a:r>
            <a:endParaRPr lang="en-US" sz="3200" dirty="0">
              <a:solidFill>
                <a:prstClr val="black"/>
              </a:solidFill>
              <a:latin typeface="Berlin Sans FB" panose="020E0602020502020306" pitchFamily="34" charset="0"/>
            </a:endParaRPr>
          </a:p>
          <a:p>
            <a:r>
              <a:rPr lang="en-US" sz="3200" dirty="0">
                <a:solidFill>
                  <a:prstClr val="black"/>
                </a:solidFill>
                <a:latin typeface="Berlin Sans FB" panose="020E0602020502020306" pitchFamily="34" charset="0"/>
              </a:rPr>
              <a:t>How </a:t>
            </a:r>
            <a:r>
              <a:rPr lang="en-US" sz="3200" dirty="0">
                <a:solidFill>
                  <a:prstClr val="black"/>
                </a:solidFill>
                <a:latin typeface="Berlin Sans FB" panose="020E0602020502020306" pitchFamily="34" charset="0"/>
              </a:rPr>
              <a:t>are you</a:t>
            </a:r>
            <a:r>
              <a:rPr lang="en-US" sz="3200" dirty="0">
                <a:solidFill>
                  <a:prstClr val="black"/>
                </a:solidFill>
                <a:latin typeface="Berlin Sans FB" panose="020E0602020502020306" pitchFamily="34" charset="0"/>
              </a:rPr>
              <a:t>?  How </a:t>
            </a:r>
            <a:r>
              <a:rPr lang="en-US" sz="3200" dirty="0">
                <a:solidFill>
                  <a:prstClr val="black"/>
                </a:solidFill>
                <a:latin typeface="Berlin Sans FB" panose="020E0602020502020306" pitchFamily="34" charset="0"/>
              </a:rPr>
              <a:t>are you?</a:t>
            </a:r>
          </a:p>
          <a:p>
            <a:r>
              <a:rPr lang="en-US" sz="3200" dirty="0">
                <a:solidFill>
                  <a:prstClr val="black"/>
                </a:solidFill>
                <a:latin typeface="Berlin Sans FB" panose="020E0602020502020306" pitchFamily="34" charset="0"/>
              </a:rPr>
              <a:t>Hello </a:t>
            </a:r>
            <a:r>
              <a:rPr lang="en-US" sz="3200" dirty="0">
                <a:solidFill>
                  <a:prstClr val="black"/>
                </a:solidFill>
                <a:latin typeface="Berlin Sans FB" panose="020E0602020502020306" pitchFamily="34" charset="0"/>
              </a:rPr>
              <a:t>everybody, </a:t>
            </a:r>
            <a:r>
              <a:rPr lang="en-US" sz="3200" dirty="0">
                <a:solidFill>
                  <a:prstClr val="black"/>
                </a:solidFill>
                <a:latin typeface="Berlin Sans FB" panose="020E0602020502020306" pitchFamily="34" charset="0"/>
              </a:rPr>
              <a:t>and how are you?  </a:t>
            </a:r>
            <a:endParaRPr lang="en-US" sz="3200" dirty="0">
              <a:solidFill>
                <a:prstClr val="black"/>
              </a:solidFill>
              <a:latin typeface="Berlin Sans FB" panose="020E0602020502020306" pitchFamily="34" charset="0"/>
            </a:endParaRPr>
          </a:p>
          <a:p>
            <a:r>
              <a:rPr lang="en-US" sz="3200" dirty="0">
                <a:solidFill>
                  <a:prstClr val="black"/>
                </a:solidFill>
                <a:latin typeface="Berlin Sans FB" panose="020E0602020502020306" pitchFamily="34" charset="0"/>
              </a:rPr>
              <a:t>How </a:t>
            </a:r>
            <a:r>
              <a:rPr lang="en-US" sz="3200" dirty="0">
                <a:solidFill>
                  <a:prstClr val="black"/>
                </a:solidFill>
                <a:latin typeface="Berlin Sans FB" panose="020E0602020502020306" pitchFamily="34" charset="0"/>
              </a:rPr>
              <a:t>are you today?</a:t>
            </a:r>
          </a:p>
          <a:p>
            <a:endParaRPr lang="en-US" sz="3200" dirty="0">
              <a:solidFill>
                <a:prstClr val="black"/>
              </a:solidFill>
              <a:latin typeface="Berlin Sans FB" panose="020E0602020502020306" pitchFamily="34" charset="0"/>
            </a:endParaRPr>
          </a:p>
          <a:p>
            <a:r>
              <a:rPr lang="en-US" sz="3200" dirty="0">
                <a:solidFill>
                  <a:prstClr val="black"/>
                </a:solidFill>
                <a:latin typeface="Berlin Sans FB" panose="020E0602020502020306" pitchFamily="34" charset="0"/>
              </a:rPr>
              <a:t>Come on everybody, let’s clap our hands. </a:t>
            </a:r>
          </a:p>
          <a:p>
            <a:r>
              <a:rPr lang="en-US" sz="3200" dirty="0">
                <a:solidFill>
                  <a:prstClr val="black"/>
                </a:solidFill>
                <a:latin typeface="Berlin Sans FB" panose="020E0602020502020306" pitchFamily="34" charset="0"/>
              </a:rPr>
              <a:t>Come on everybody, let’s stomp our feet.</a:t>
            </a:r>
          </a:p>
          <a:p>
            <a:r>
              <a:rPr lang="en-US" sz="3200" dirty="0">
                <a:solidFill>
                  <a:prstClr val="black"/>
                </a:solidFill>
                <a:latin typeface="Berlin Sans FB" panose="020E0602020502020306" pitchFamily="34" charset="0"/>
              </a:rPr>
              <a:t>Come on everybody, let’s reach up high.</a:t>
            </a:r>
          </a:p>
          <a:p>
            <a:endParaRPr lang="en-US" sz="3600" dirty="0">
              <a:solidFill>
                <a:prstClr val="black"/>
              </a:solidFill>
              <a:latin typeface="Berlin Sans FB" panose="020E0602020502020306" pitchFamily="34" charset="0"/>
            </a:endParaRPr>
          </a:p>
          <a:p>
            <a:endParaRPr lang="en-US" sz="3600" dirty="0">
              <a:solidFill>
                <a:prstClr val="black"/>
              </a:solidFill>
              <a:latin typeface="Berlin Sans FB" panose="020E0602020502020306" pitchFamily="34" charset="0"/>
            </a:endParaRPr>
          </a:p>
        </p:txBody>
      </p:sp>
    </p:spTree>
    <p:extLst>
      <p:ext uri="{BB962C8B-B14F-4D97-AF65-F5344CB8AC3E}">
        <p14:creationId xmlns:p14="http://schemas.microsoft.com/office/powerpoint/2010/main" val="1664537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37164" y="1357097"/>
            <a:ext cx="6927273" cy="3323987"/>
          </a:xfrm>
          <a:prstGeom prst="rect">
            <a:avLst/>
          </a:prstGeom>
        </p:spPr>
        <p:txBody>
          <a:bodyPr wrap="square">
            <a:spAutoFit/>
          </a:bodyPr>
          <a:lstStyle/>
          <a:p>
            <a:pPr algn="ctr">
              <a:lnSpc>
                <a:spcPts val="4200"/>
              </a:lnSpc>
            </a:pPr>
            <a:r>
              <a:rPr lang="en-US" sz="4800" b="1" dirty="0">
                <a:solidFill>
                  <a:prstClr val="black"/>
                </a:solidFill>
                <a:latin typeface="Berlin Sans FB Demi" panose="020E0802020502020306" pitchFamily="34" charset="0"/>
              </a:rPr>
              <a:t>Preschool Science is a program designed to be an exploration of a particular topic along with your child. </a:t>
            </a:r>
          </a:p>
          <a:p>
            <a:pPr algn="ctr">
              <a:lnSpc>
                <a:spcPts val="4200"/>
              </a:lnSpc>
            </a:pPr>
            <a:endParaRPr lang="en-US" sz="4800" b="1" dirty="0">
              <a:solidFill>
                <a:prstClr val="black"/>
              </a:solidFill>
              <a:latin typeface="Berlin Sans FB Demi" panose="020E0802020502020306" pitchFamily="34" charset="0"/>
            </a:endParaRPr>
          </a:p>
        </p:txBody>
      </p:sp>
      <p:pic>
        <p:nvPicPr>
          <p:cNvPr id="8" name="Picture 7"/>
          <p:cNvPicPr>
            <a:picLocks noChangeAspect="1"/>
          </p:cNvPicPr>
          <p:nvPr/>
        </p:nvPicPr>
        <p:blipFill rotWithShape="1">
          <a:blip r:embed="rId3" cstate="print">
            <a:clrChange>
              <a:clrFrom>
                <a:srgbClr val="FCF4DD"/>
              </a:clrFrom>
              <a:clrTo>
                <a:srgbClr val="FCF4DD">
                  <a:alpha val="0"/>
                </a:srgbClr>
              </a:clrTo>
            </a:clrChange>
            <a:extLst>
              <a:ext uri="{28A0092B-C50C-407E-A947-70E740481C1C}">
                <a14:useLocalDpi xmlns:a14="http://schemas.microsoft.com/office/drawing/2010/main" val="0"/>
              </a:ext>
            </a:extLst>
          </a:blip>
          <a:srcRect l="13936" t="9607" r="15378" b="74525"/>
          <a:stretch/>
        </p:blipFill>
        <p:spPr>
          <a:xfrm>
            <a:off x="1690256" y="4724400"/>
            <a:ext cx="8825345" cy="1981200"/>
          </a:xfrm>
          <a:prstGeom prst="rect">
            <a:avLst/>
          </a:prstGeom>
        </p:spPr>
      </p:pic>
      <p:sp>
        <p:nvSpPr>
          <p:cNvPr id="9" name="Rectangle 8"/>
          <p:cNvSpPr/>
          <p:nvPr/>
        </p:nvSpPr>
        <p:spPr>
          <a:xfrm>
            <a:off x="3733800" y="4768840"/>
            <a:ext cx="5334000" cy="1708160"/>
          </a:xfrm>
          <a:prstGeom prst="rect">
            <a:avLst/>
          </a:prstGeom>
        </p:spPr>
        <p:txBody>
          <a:bodyPr wrap="square">
            <a:spAutoFit/>
          </a:bodyPr>
          <a:lstStyle/>
          <a:p>
            <a:pPr algn="ctr">
              <a:lnSpc>
                <a:spcPts val="4200"/>
              </a:lnSpc>
            </a:pPr>
            <a:r>
              <a:rPr lang="en-US" sz="4800" b="1" dirty="0">
                <a:solidFill>
                  <a:prstClr val="black"/>
                </a:solidFill>
                <a:latin typeface="Berlin Sans FB Demi" panose="020E0802020502020306" pitchFamily="34" charset="0"/>
              </a:rPr>
              <a:t>Please be sure to dress to experiment.</a:t>
            </a:r>
          </a:p>
        </p:txBody>
      </p:sp>
      <p:sp>
        <p:nvSpPr>
          <p:cNvPr id="10" name="Rectangle 9"/>
          <p:cNvSpPr/>
          <p:nvPr/>
        </p:nvSpPr>
        <p:spPr>
          <a:xfrm>
            <a:off x="1600200" y="76200"/>
            <a:ext cx="4191000" cy="923330"/>
          </a:xfrm>
          <a:prstGeom prst="rect">
            <a:avLst/>
          </a:prstGeom>
        </p:spPr>
        <p:txBody>
          <a:bodyPr wrap="square">
            <a:spAutoFit/>
          </a:bodyPr>
          <a:lstStyle/>
          <a:p>
            <a:r>
              <a:rPr lang="en-US" sz="5400" b="1" dirty="0">
                <a:solidFill>
                  <a:prstClr val="black"/>
                </a:solidFill>
                <a:latin typeface="Berlin Sans FB Demi" panose="020E0802020502020306" pitchFamily="34" charset="0"/>
              </a:rPr>
              <a:t>Welcome!</a:t>
            </a:r>
            <a:endParaRPr lang="en-US" sz="5400" b="1" dirty="0">
              <a:solidFill>
                <a:prstClr val="black"/>
              </a:solidFill>
              <a:latin typeface="Berlin Sans FB Demi" panose="020E0802020502020306" pitchFamily="34" charset="0"/>
            </a:endParaRPr>
          </a:p>
        </p:txBody>
      </p:sp>
    </p:spTree>
    <p:extLst>
      <p:ext uri="{BB962C8B-B14F-4D97-AF65-F5344CB8AC3E}">
        <p14:creationId xmlns:p14="http://schemas.microsoft.com/office/powerpoint/2010/main" val="1503962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1" y="245346"/>
            <a:ext cx="4482261" cy="1477328"/>
          </a:xfrm>
          <a:prstGeom prst="rect">
            <a:avLst/>
          </a:prstGeom>
        </p:spPr>
        <p:txBody>
          <a:bodyPr wrap="square">
            <a:spAutoFit/>
          </a:bodyPr>
          <a:lstStyle/>
          <a:p>
            <a:pPr>
              <a:lnSpc>
                <a:spcPts val="5400"/>
              </a:lnSpc>
            </a:pPr>
            <a:r>
              <a:rPr lang="en-US" sz="5400" b="1" dirty="0">
                <a:solidFill>
                  <a:prstClr val="black"/>
                </a:solidFill>
                <a:latin typeface="Berlin Sans FB Demi" panose="020E0802020502020306" pitchFamily="34" charset="0"/>
              </a:rPr>
              <a:t>What do scientists do?</a:t>
            </a:r>
            <a:endParaRPr lang="en-US" sz="5400" b="1" dirty="0">
              <a:solidFill>
                <a:prstClr val="black"/>
              </a:solidFill>
              <a:latin typeface="Berlin Sans FB Demi" panose="020E0802020502020306" pitchFamily="34" charset="0"/>
            </a:endParaRPr>
          </a:p>
        </p:txBody>
      </p:sp>
      <p:sp>
        <p:nvSpPr>
          <p:cNvPr id="4" name="Rectangle 3"/>
          <p:cNvSpPr/>
          <p:nvPr/>
        </p:nvSpPr>
        <p:spPr>
          <a:xfrm>
            <a:off x="1741778" y="2514601"/>
            <a:ext cx="4503905" cy="2246769"/>
          </a:xfrm>
          <a:prstGeom prst="rect">
            <a:avLst/>
          </a:prstGeom>
        </p:spPr>
        <p:txBody>
          <a:bodyPr wrap="square">
            <a:spAutoFit/>
          </a:bodyPr>
          <a:lstStyle/>
          <a:p>
            <a:pPr marL="571500" indent="-571500">
              <a:buFont typeface="Arial" panose="020B0604020202020204" pitchFamily="34" charset="0"/>
              <a:buChar char="•"/>
            </a:pPr>
            <a:r>
              <a:rPr lang="en-US" sz="2800" dirty="0">
                <a:solidFill>
                  <a:prstClr val="black"/>
                </a:solidFill>
                <a:latin typeface="Berlin Sans FB" panose="020E0602020502020306" pitchFamily="34" charset="0"/>
              </a:rPr>
              <a:t>Scientists ask questions.</a:t>
            </a:r>
          </a:p>
          <a:p>
            <a:pPr marL="571500" indent="-571500">
              <a:buFont typeface="Arial" panose="020B0604020202020204" pitchFamily="34" charset="0"/>
              <a:buChar char="•"/>
            </a:pPr>
            <a:r>
              <a:rPr lang="en-US" sz="2800" dirty="0">
                <a:solidFill>
                  <a:prstClr val="black"/>
                </a:solidFill>
                <a:latin typeface="Berlin Sans FB" panose="020E0602020502020306" pitchFamily="34" charset="0"/>
              </a:rPr>
              <a:t>Scientists are explorers.</a:t>
            </a:r>
          </a:p>
          <a:p>
            <a:pPr marL="571500" indent="-571500">
              <a:buFont typeface="Arial" panose="020B0604020202020204" pitchFamily="34" charset="0"/>
              <a:buChar char="•"/>
            </a:pPr>
            <a:r>
              <a:rPr lang="en-US" sz="2800" dirty="0">
                <a:solidFill>
                  <a:prstClr val="black"/>
                </a:solidFill>
                <a:latin typeface="Berlin Sans FB" panose="020E0602020502020306" pitchFamily="34" charset="0"/>
              </a:rPr>
              <a:t>Scientists experiment.</a:t>
            </a:r>
          </a:p>
          <a:p>
            <a:pPr marL="571500" indent="-571500">
              <a:buFont typeface="Arial" panose="020B0604020202020204" pitchFamily="34" charset="0"/>
              <a:buChar char="•"/>
            </a:pPr>
            <a:r>
              <a:rPr lang="en-US" sz="2800" dirty="0">
                <a:solidFill>
                  <a:prstClr val="black"/>
                </a:solidFill>
                <a:latin typeface="Berlin Sans FB" panose="020E0602020502020306" pitchFamily="34" charset="0"/>
              </a:rPr>
              <a:t>Scientists are problem solvers.</a:t>
            </a:r>
            <a:endParaRPr lang="en-US" sz="2800" dirty="0">
              <a:solidFill>
                <a:prstClr val="black"/>
              </a:solidFill>
              <a:latin typeface="Berlin Sans FB" panose="020E0602020502020306" pitchFamily="34" charset="0"/>
            </a:endParaRPr>
          </a:p>
        </p:txBody>
      </p:sp>
      <p:sp>
        <p:nvSpPr>
          <p:cNvPr id="2" name="TextBox 1"/>
          <p:cNvSpPr txBox="1"/>
          <p:nvPr/>
        </p:nvSpPr>
        <p:spPr>
          <a:xfrm>
            <a:off x="1600200" y="4990941"/>
            <a:ext cx="4495800" cy="646331"/>
          </a:xfrm>
          <a:prstGeom prst="rect">
            <a:avLst/>
          </a:prstGeom>
          <a:noFill/>
        </p:spPr>
        <p:txBody>
          <a:bodyPr wrap="square" rtlCol="0">
            <a:spAutoFit/>
          </a:bodyPr>
          <a:lstStyle/>
          <a:p>
            <a:r>
              <a:rPr lang="en-US" sz="3600" b="1" dirty="0">
                <a:solidFill>
                  <a:srgbClr val="00CC00"/>
                </a:solidFill>
                <a:latin typeface="Berlin Sans FB" panose="020E0602020502020306" pitchFamily="34" charset="0"/>
              </a:rPr>
              <a:t>You are a Scientist!</a:t>
            </a:r>
            <a:endParaRPr lang="en-US" sz="3600" b="1" dirty="0">
              <a:solidFill>
                <a:srgbClr val="00CC00"/>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9877" r="16049"/>
          <a:stretch/>
        </p:blipFill>
        <p:spPr>
          <a:xfrm>
            <a:off x="6096001" y="1112250"/>
            <a:ext cx="4417853" cy="4367784"/>
          </a:xfrm>
          <a:prstGeom prst="rect">
            <a:avLst/>
          </a:prstGeom>
        </p:spPr>
      </p:pic>
    </p:spTree>
    <p:extLst>
      <p:ext uri="{BB962C8B-B14F-4D97-AF65-F5344CB8AC3E}">
        <p14:creationId xmlns:p14="http://schemas.microsoft.com/office/powerpoint/2010/main" val="14325375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5579" y="1447800"/>
            <a:ext cx="8001000" cy="3990836"/>
          </a:xfrm>
          <a:prstGeom prst="rect">
            <a:avLst/>
          </a:prstGeom>
          <a:solidFill>
            <a:srgbClr val="C5F0FF"/>
          </a:solidFill>
        </p:spPr>
        <p:txBody>
          <a:bodyPr wrap="square">
            <a:spAutoFit/>
          </a:bodyPr>
          <a:lstStyle/>
          <a:p>
            <a:pPr algn="ctr">
              <a:lnSpc>
                <a:spcPts val="3600"/>
              </a:lnSpc>
            </a:pPr>
            <a:r>
              <a:rPr lang="en-US" sz="3600" dirty="0">
                <a:latin typeface="Berlin Sans FB Demi" panose="020E0802020502020306" pitchFamily="34" charset="0"/>
              </a:rPr>
              <a:t>Singing the Senses</a:t>
            </a:r>
          </a:p>
          <a:p>
            <a:pPr algn="ctr">
              <a:lnSpc>
                <a:spcPts val="3600"/>
              </a:lnSpc>
            </a:pPr>
            <a:r>
              <a:rPr lang="en-US" sz="3600" i="1" dirty="0">
                <a:latin typeface="Berlin Sans FB Demi" panose="020E0802020502020306" pitchFamily="34" charset="0"/>
              </a:rPr>
              <a:t>(Sung to </a:t>
            </a:r>
            <a:r>
              <a:rPr lang="en-US" sz="3600" i="1" dirty="0">
                <a:latin typeface="Berlin Sans FB Demi" panose="020E0802020502020306" pitchFamily="34" charset="0"/>
              </a:rPr>
              <a:t>the tune of "Bingo</a:t>
            </a:r>
            <a:r>
              <a:rPr lang="en-US" sz="3600" i="1" dirty="0">
                <a:latin typeface="Berlin Sans FB Demi" panose="020E0802020502020306" pitchFamily="34" charset="0"/>
              </a:rPr>
              <a:t>")</a:t>
            </a:r>
          </a:p>
          <a:p>
            <a:pPr algn="ctr">
              <a:lnSpc>
                <a:spcPts val="1600"/>
              </a:lnSpc>
            </a:pPr>
            <a:endParaRPr lang="en-US" sz="3600" dirty="0">
              <a:latin typeface="Berlin Sans FB Demi" panose="020E0802020502020306" pitchFamily="34" charset="0"/>
            </a:endParaRPr>
          </a:p>
          <a:p>
            <a:pPr algn="ctr">
              <a:lnSpc>
                <a:spcPts val="3600"/>
              </a:lnSpc>
            </a:pPr>
            <a:r>
              <a:rPr lang="en-US" sz="3600" dirty="0">
                <a:latin typeface="Berlin Sans FB Demi" panose="020E0802020502020306" pitchFamily="34" charset="0"/>
              </a:rPr>
              <a:t>We </a:t>
            </a:r>
            <a:r>
              <a:rPr lang="en-US" sz="3600" dirty="0">
                <a:latin typeface="Berlin Sans FB Demi" panose="020E0802020502020306" pitchFamily="34" charset="0"/>
              </a:rPr>
              <a:t>use five senses </a:t>
            </a:r>
            <a:r>
              <a:rPr lang="en-US" sz="3600" dirty="0">
                <a:latin typeface="Berlin Sans FB Demi" panose="020E0802020502020306" pitchFamily="34" charset="0"/>
              </a:rPr>
              <a:t>every day</a:t>
            </a:r>
            <a:endParaRPr lang="en-US" sz="3600" dirty="0">
              <a:latin typeface="Berlin Sans FB Demi" panose="020E0802020502020306" pitchFamily="34" charset="0"/>
            </a:endParaRPr>
          </a:p>
          <a:p>
            <a:pPr algn="ctr">
              <a:lnSpc>
                <a:spcPts val="3600"/>
              </a:lnSpc>
            </a:pPr>
            <a:r>
              <a:rPr lang="en-US" sz="3600" dirty="0">
                <a:latin typeface="Berlin Sans FB Demi" panose="020E0802020502020306" pitchFamily="34" charset="0"/>
              </a:rPr>
              <a:t>To help us learn and play.</a:t>
            </a:r>
          </a:p>
          <a:p>
            <a:pPr algn="ctr">
              <a:lnSpc>
                <a:spcPts val="3600"/>
              </a:lnSpc>
            </a:pPr>
            <a:r>
              <a:rPr lang="en-US" sz="3600" dirty="0">
                <a:latin typeface="Berlin Sans FB Demi" panose="020E0802020502020306" pitchFamily="34" charset="0"/>
              </a:rPr>
              <a:t>See, hear, smell, touch, taste</a:t>
            </a:r>
          </a:p>
          <a:p>
            <a:pPr algn="ctr">
              <a:lnSpc>
                <a:spcPts val="3600"/>
              </a:lnSpc>
            </a:pPr>
            <a:r>
              <a:rPr lang="en-US" sz="3600" dirty="0">
                <a:latin typeface="Berlin Sans FB Demi" panose="020E0802020502020306" pitchFamily="34" charset="0"/>
              </a:rPr>
              <a:t>See, hear, smell, touch, taste</a:t>
            </a:r>
          </a:p>
          <a:p>
            <a:pPr algn="ctr">
              <a:lnSpc>
                <a:spcPts val="3600"/>
              </a:lnSpc>
            </a:pPr>
            <a:r>
              <a:rPr lang="en-US" sz="3600" dirty="0">
                <a:latin typeface="Berlin Sans FB Demi" panose="020E0802020502020306" pitchFamily="34" charset="0"/>
              </a:rPr>
              <a:t>See, hear, smell, touch, taste</a:t>
            </a:r>
          </a:p>
          <a:p>
            <a:pPr algn="ctr">
              <a:lnSpc>
                <a:spcPts val="3600"/>
              </a:lnSpc>
            </a:pPr>
            <a:r>
              <a:rPr lang="en-US" sz="3600" dirty="0">
                <a:latin typeface="Berlin Sans FB Demi" panose="020E0802020502020306" pitchFamily="34" charset="0"/>
              </a:rPr>
              <a:t>We use these </a:t>
            </a:r>
            <a:r>
              <a:rPr lang="en-US" sz="3600" dirty="0">
                <a:latin typeface="Berlin Sans FB Demi" panose="020E0802020502020306" pitchFamily="34" charset="0"/>
              </a:rPr>
              <a:t>every day!</a:t>
            </a:r>
            <a:endParaRPr lang="en-US" sz="3600" dirty="0">
              <a:latin typeface="Berlin Sans FB Demi" panose="020E0802020502020306" pitchFamily="34" charset="0"/>
            </a:endParaRPr>
          </a:p>
        </p:txBody>
      </p:sp>
      <p:sp>
        <p:nvSpPr>
          <p:cNvPr id="3" name="TextBox 2"/>
          <p:cNvSpPr txBox="1"/>
          <p:nvPr/>
        </p:nvSpPr>
        <p:spPr>
          <a:xfrm>
            <a:off x="1687601" y="152401"/>
            <a:ext cx="8796468" cy="1374735"/>
          </a:xfrm>
          <a:prstGeom prst="rect">
            <a:avLst/>
          </a:prstGeom>
          <a:noFill/>
        </p:spPr>
        <p:txBody>
          <a:bodyPr wrap="square" rtlCol="0">
            <a:spAutoFit/>
          </a:bodyPr>
          <a:lstStyle/>
          <a:p>
            <a:pPr>
              <a:lnSpc>
                <a:spcPts val="5000"/>
              </a:lnSpc>
            </a:pPr>
            <a:r>
              <a:rPr lang="en-US" sz="5400" b="1" dirty="0">
                <a:latin typeface="Berlin Sans FB Demi" panose="020E0802020502020306" pitchFamily="34" charset="0"/>
              </a:rPr>
              <a:t>Scientists explore by using their senses…</a:t>
            </a:r>
            <a:endParaRPr lang="en-US" sz="5400" b="1" dirty="0">
              <a:latin typeface="Berlin Sans FB Demi" panose="020E0802020502020306"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3697" y="5429250"/>
            <a:ext cx="2772103"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429250"/>
            <a:ext cx="28956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1" y="5432762"/>
            <a:ext cx="2940269"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7530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160338"/>
            <a:ext cx="8915400" cy="923330"/>
          </a:xfrm>
          <a:prstGeom prst="rect">
            <a:avLst/>
          </a:prstGeom>
        </p:spPr>
        <p:txBody>
          <a:bodyPr wrap="square">
            <a:spAutoFit/>
          </a:bodyPr>
          <a:lstStyle/>
          <a:p>
            <a:r>
              <a:rPr lang="en-US" sz="5400" b="1" dirty="0">
                <a:solidFill>
                  <a:prstClr val="black"/>
                </a:solidFill>
                <a:latin typeface="Berlin Sans FB Demi" panose="020E0802020502020306" pitchFamily="34" charset="0"/>
              </a:rPr>
              <a:t>We Are Learning About…</a:t>
            </a:r>
            <a:endParaRPr lang="en-US" sz="5400" b="1" dirty="0">
              <a:solidFill>
                <a:prstClr val="black"/>
              </a:solidFill>
              <a:latin typeface="Berlin Sans FB Demi" panose="020E0802020502020306" pitchFamily="34" charset="0"/>
            </a:endParaRPr>
          </a:p>
        </p:txBody>
      </p:sp>
      <p:sp>
        <p:nvSpPr>
          <p:cNvPr id="5" name="AutoShape 2" descr="data:image/jpeg;base64,/9j/4AAQSkZJRgABAQAAAQABAAD/2wCEAAkGBxAQEBUQDw8UFBQQFBQWFA8PDxAVDw0UFBQXFhQUFBUYHCkgGBolHBQVITEhJSkrLi4vFx8zODMsNygtLisBCgoKDg0OGxAQGiwkHCUsLCwsLCwsLC0sLCwsLCwsLCwsLCwsLCwsLCwwLCwvLC8sLCwsLCwsLDcsLCwsLCwsLP/AABEIAKwBJAMBIgACEQEDEQH/xAAcAAEAAgMBAQEAAAAAAAAAAAAABQYBAwQCBwj/xAA/EAACAQIEAwYDBgQEBgMAAAABAgADEQQFEiEGMUETIlFhgZEycaEUI0JSscEHYoLwU5LC4UOistHS8RUkNP/EABsBAQACAwEBAAAAAAAAAAAAAAABAwIEBQYH/8QAKhEBAAICAQMDAwMFAAAAAAAAAAECAxESBCExIkFRYYHwEzPRBTI0cbH/2gAMAwEAAhEDEQA/APqeArkX8j7eY8uRkoQGErODrlgAWXvKACl7Gx2I/mFhtJ7C1t7H3HI/L3niOg6jUzjt4lvdRjmso3NcFfe0q2Y4cKDPoGJp3EqGdYa9wJflpNLtvpMvKOMqLjh4SBx9K8s+PwxEg8ZRm5huyyQqmIomcNSnaTeLWxkXiFvOnjs0bVRlUTmYTuqpOWos2qyomHO01tNzTU0thhLAmImLyUM3mTMGZhLBnmZMxCJIiJKCIiBiJmYhDMxMzEBERAREQEREBERAREQERED9L8O4jSAhO5I+Y1fPmDt7S3pVA0kXuVJA/wBMptKiwq2Ug6mGxFrAE2t4X9pY8PWLaSWNl2a463O/rt7GfO721blHu9B1tItblCwo1xIXM8Pe878DXBuN9jbf5Cx9QQfWbcZSuDOty/VxRb3jtLmY7Tju+e5rR3MreNoy7Zth+cq+Np85jhtqdOpbvG1Nx9GRdantLFj6NpB4lZ18VmjkjUoaulpx1BJLEicNUTepLVtDicTU4m9xNLS+FMtRmJ6MwZmgEzPImYTDBmIiEERElBERATEzEIYiZmICIiAiIgIiICIiAiIgIiIH6LdKiM4JOoHUDbkC24PmDf0tLLg6oK77MwViD12Ooe1z6zir4cEo9RwGZTrBIGrl++/rPOE1LTJYg2JFiN77lbe1vWfPMk8o29NlmMlI+fz+FjwzEb2t4jqNgN/aSnMSuviQtLtN7ADVYb22BFuo2B95N4CqGQWNwQCD4zb6C+p4z4lx81JiOSHzbDc5TczpWM+iZlTuJTM2o85bPpu3unvyopmPpyv42lLXjE5yu40TpYLMMsK7ilmcfkOIp4anjHpnsazaVffY2upbbYML2PXSeW17Tw3w8K7irXUGkrd2k5Vftmg/e6SxAK0wVZvEbbd5li+Lc/NetV+zuwo1kpo5YEPi1pFWptWB/EpRQG2bSihixuT1ccdty0L+dQpziaKgl4yng+m2DqYvHVXoIw+5rIgqLS0sQxr09mOo6UXSbgt3rak1Ulv78pfHZTLQZ5MtvA/CqY41HrGoKVLQCMOC1d2Zh8KBGLqFDatILKCG0sBYwWf4OjQxNSlh64rU0ay1QB3ttxcEqSDcXUlTa4NjLGKNmZJ8P5M2MrdmDpRFNStWIuMNQSxq1it7sFBvYbnlM8SZP9jrmiK9KuNKstWgSVKuLrqB+FrWJXe1+Z5whFREQknp6ZXZgRcA7gi4IuD8iDeXPgfhalWUYvEsppU2B7FtSU6oVrMtaqbCkp2tU7yAjSxQsL8X8Qs6o4vF3w4ulFRTWs4+9qqvwqxDEMqbqrbsVA1FtjJQq8REBAiYhDMT1SpsxsqljubKCTYC52HkCfSfR8JkdDKsG1bMcMtd8QCrUnKh6N0DU1oHqSW75BV1+7ZQyE9oHzWJkzEBES3cBcJ/bnatW/8Az0CvaKrfe1derSFA3t3Tci52sodrKQqMS2fxHzqhisV/9dKZFLUpxVJNH2zlpJUbAKBpHiB0FlWpwMqpJsOZ6DmZO53wlisHh6WJqhezrgW0MS1Fm1EU6gIFn7j7C9ijA2IIFp4F4aoUadPMcazpYNUpqyhOxVO8mKQsbVgDayAFgWRjTdGGqr8Y8S1MwxBqEkUwbU6drCwFtbC575AFySbAKoOlVsEBERAREQP1FWXUoFiX7U21/luQVB/qv6TsehpQjY7qRci5a1yPnudvOea9Ts27QLcU+0UWPPU16b+ext6TGoBipINhqJ8zcHn4T5zbb0MzMxGvH5+fd1NR7oRmvqDKQPhJZdjfpswHpO7J6qgBA19JK38xz/QyMw4N773sFt4i4I2PrNuWVLVagFtJe+4IYFjfr0sV+szxW4zuPZrZKbrMb+qfxaXEqebUuct7br6StZwk6meO+4V9HbU6UbMaW85OHctw9fEFMS+1u7S74NcsCCFdeTLcMBvqItJXMU3MrGYJvNnpb6mJlfmruGzjfNKbD7HQVOzpEB3p6ezrtTFkIUCysu4Lg3a/QWUc3CGQ4SuDWxFTX2Op6mERrVOyRTqcqbFgO6/cJBCsD3rK0PixIusb851qX3O5aVq6jST444kbG1dIctRpnumzL9pYXAqup62JCgjugmwUHQtfymlhnrquLqPTonUGqUxcodJ0E7EhdWm5AY2vYGKwnJUE2a233UzXXZdOLs1o4TCUsvwoAqoQz1qNVHpNp2pYukyOxStVSxIBFlqEEN3CtFy6nSatTXEOyUmdRUqImt6aE95gt97D+zynhhNTS3anT67xNm2CynDKmXdmz4lVemaRJFFlTs1xiObuLgbJqIuXF9qiv8fdiTc8zv8AOZi0lGnmS/C2XUcTiVw9Z6i9rZaZpIW1VCw0qwALBSNQ1KrEEg6WAIkUiFiAoJJ2AAuSfACWDA8F5lUsyYZl6gu9NGHhszAgxtOlp484oo0qDZXhFcCl3CdQU4J0Z0rYcHfWrAm5DcyRqZLIvzSTeacJZhhlNSthHCDm66XRR4syEgD5yEko1omJmYhBERA+ncA5ZgcOi5l9qZjQoscS1NqlKtllWo2ik1IaStQ810sSG1EhXsVFJ4lz6pjKoJstKndaNBAVpUE66KdyELWuQthfkALCRExARNlKkzfCL/oPmZ1U8v8AzH0UfuY2nSR4NyjDYyuaGJxJol1IpEBfvKp2Vbt3fOxK6uQYEi9m474jOHRspwwCU6RsdLMz4UMtq2FSrzqU2ZQ5JCk69LKCthRcXh1QAgnnaxtOSEEu/wDDbJ8vxLv9qrAVUs1Og9NijKhDs/dP3o7pDUgLlSSCLEikRAu/H3GC4oHB4emi4ek6FSpuA9PtF+5sFAo2qd1Su1rgJqYSkREBERAREQP1Ji8RoVLjuHY8t7FjYA8x3vrNGEqi5LHZt72+HQW5jzFprrHtaRQaW7FlYG9wd9yP6bTNfEb0QqDTVOkkc0bp7qB63nz2I7a93qIrEV17/kwlaIJa4Hw7bnYcwPnyHvNKqRVFx3tJDb8wFvc+erb3muniQ10Bvcgi1r7MSBt4gWm/Ejm/Is1PQQd7NoUqR4bMZhSO+mtMTWdT79lmwj6qYMhs1HOduQPdGU/hZrfK85M52vOrPfFWWnijjmmFMzHmZWMwEtOYrsTKxj95Z08tvIr+LWRGIWTGLkeMLUqsVpozkAsVRSxAHM2E6+OWjdF1Jx1BvOupNHZlmCqCWYgADmSeQm5VRLkcTU06cVRem5R1KspsysLFTOe1zt16dTLoVy1GeqdMsQqi5Y2A8SYdbGxFiNiDsQfAzsyjapr/AC/v/Zk7Rp9L4L4fp0FDBQahHeqEC/mF8BL5hKB2/wBp87ynNnAAFvpLJhc8qD8vuP3lfnyymdeF8wuEbp7EifM/4q/w6Xs3x2DpBHp3atRT4Kij4qiDow5kciLnnztNHPqyj/hnyU3PtOmpnNXTZgpBvtdSSD0tzkROp7J89pfmWJ3Z7hBRxNakBYJUcKL8ludP0tOGXqWJfOCeCqde1bGE6DutFTYsPF25geQ385S8DTDVADyvc+dt59LyzN9Ki3O2wlOW0+IWY6x5l9Cy/h7KaaWbAYawHOpRRm/zMCfrKvxNwPluMN8soNSqncaC/wBmrchtT3a38yWUHnPWEdqxDV37v+GOXsf39lIvLblucU6Q00xz523LG3NmO5PmZq6tTvEyumK29nwLGYd6FZsNVQ06lIkPTK70yOe/K3mNjcEXnOKmgFmY2Pwg8+XT5z6H/GdUL0cYFGqorUqlvx6LNTJ9C49B4T5TWrFzc+3QTbx2512ovHGdM16xc3PoPCapdeBskwtXv4ldZJ2QsQqjxNjuZM8dcGYRMMcVgl7Nqdi9IOWR1JsSuokgi9+drA7S+KbjcKJvETqXzGIlq4ayjDuoasusn8JZgq/5SIrWbTqGUzpVYlu4v4cpUKYr4e4W4D0y2oLfkyk72vtY35iVGL0ms6kraJjcERExSREQP0ZkuENFHvUvurta9gSEFlB3I/3m6lj6dNaTjdVcBhYdxge6/j4iRDZoGVqYOm9NhrO2oFg6n59PaR1Pvr2Ya/8AN1F22+v6zw/6M2mbXewjHF9z7JjK2anjCdIAVnF/wsNVwb+x9ZY8UQ9NUGxbbUo3BUKSR5/EZAZZiFA0sAGUqmq99TP3foEMlM4RlUKhANnUEc1LAqCfMWMqybm8eynLXd4+f4WvJn7zC1vG3iVBv9Z5zmnsZz8Nsdr8ylIm/josf0ndmw2m5j/Z+7jz6c6hZrtcSq4085bM5Xcyp4+WYPLbyeEBizc7/wB2kazspurEEdVJB9xJHF7SMqmdfG0reUfWnIzTsxE4nm7Rr2a69QsdTEknmSbk2Fhv8gJp1W9J7aajLoVyOxJJJuSbkk3JJ5knrOnLm7xHiP0/9zkvM02KkEdJJCw4TGFDYnb5SbwuNG2/0EqQqhhce3hMDEsvIzHiTL6LQxg/Pbwut/edpzcKltj/ADDY+1582pZy48feaMZnDsCq7X57xwObmzjFdtiKlT87sR5i9h9JyAX2EKL7CSVGh2alrXa3T9B5TNizl9AU2DNz8Oi323knTxxptfp9ZGvTDix1c7n8Nz6iK1dRsWF/U2+ZmExuWUTqFpw2c6vxbSbwWbAdbT5m1W24PsZ6/wDk6g5NInHs56Wb+ImcisKVEG+ks58trL/qlJnupULG7G5PUzxM614xphadztK5dmjUgNJsRtbobcpIZhxbVqUWo/nFib9OsrUTOJ0xmIkkng8zNOxBseo6GRkSInSUzmmfPWp9keVwT525SGiJM2mfKIjRERISREQPvGIwQNEM21yguegM8HCdkQ/MFGba/e06v/Ee088WZwaVNaabkE6gRY8wB9f0mzBYgvQV2a5XV1v8SCw/5j7zxcRfhF58TMvZ47R/ZHl1ZYytS7dhYVNICAdVYqrfW/pJvGcwbfE5ttawN2v9R7yLwdMdnuBoIXSoHwm/XzvaSeOYHQrX/FY3/FdSB9CJrX1NlN98o39Vi4fvsDzAF/Usf+07c0O04OHgb+tjvfZb2/Wd+Zzcw/s/dxcn+QpGdJuZUMwG5lyzk85U8yW4meDy28kdlWx0iqhkvjxYyGrmdjE59/LmrmcVSdNUzkebtFNpaXmkza01NLoVS8zMxEyHoHwg1DPMQDGeJkmYhDdhagVrt4e062zAD4QT87CR0Ro231sU7czYeAmiIkoYiZiEMREQEREBERAREQEREBERA+vcW5fVqFWXe+1vHmZIZRlbUqCtXJ1VioC23VF2vLLRNOm6tWUHYWv06GRma4vtKgd30qO8bc1XWRYD3ni46i96Rj12h6+tI/V5/Tv8OLKszY1nRvgVr6bfBpOm/qTLM9QbBjtcE9Ld6/Pxv+8ghlVIM2gt3grst/iJY7fT6yZwd/gbmzj+nmbfQCV5uEzurDjbW7LJw0enmxv49J3ZoZzcOpa9+g/Xebc2bYy+nbD93Iv36hTc6feVbGnnLBm7byt41pZghs3lXswMhcRJnMZC4idjF4c/J5cNWczzoqzlebtWvLU01MZtaamlsMJYiYmZkgmGmZ5MDEREBERJQRExCGYmIgIiICIiAiIgIiICIiAiIgfd81x1lFSpstyfPblsd5G0MTUxAxAYqO0aiiIAdwpFW58tKc/E+c7eIKJqMqUdR0nd2A0WHh5Dz8J7pUXRRZA7VXChjfU2v7x3bx+GmLeAnkKTWtNx5/49baJnXw6KOK7RTVpqbMiLubXtew/SSOXuToB5sTcjr6icuLVadPs0AC0rgE2uxXbV8tzvOvJV11E35Akjry2BHTmPrNa2pidLLT6Nz8L1ki9wki3S3h5Tjzp+ck8vW1Mee/p0kJnLc5tXjjjrDg4vVmmVNzRheVnHPvLBmXMys49pZ08NnJKHxhkPiDJPFNIrETr4oaF3HVnK86Ks5nm5Vr2ayZqaezPBlkMXkzF5mYImSGQZ5mRMQERElBERARExCCIiAiIgIiICIiAiIgIiICIiB91zbHv9mpqBoqVru9ttKfgpi+2+oNb+UTtyWqxSmxG9yRtdRZQBa/S0243ACqNLDYWAsLFdhck/P/pnbToU1XUNkpgEgfhABJAt81HzBnh7ZKzSKxHd63cVj/aPzUpcj8I30i21jspPI9PeTHDtFVY23LBb73sWF7ehFvSQNEM1fQykL2faVWfpcsNF+l+Z+cvWQYUXVrfF3/O1tK3/AKRMopuYp8qepzRXHpPadKAeAlVz6tzllx1SwlOzqpebHUTHLUOZ0dfNlWx7ys5i0sWPaVjMDNnp6rcqHxDSPrmd1dpH1p1McNKzlqTkqTqqzlqTaqps0tPBmyeWlrBrE9QBBkjzaYM9TzCCIiSgiIkBMTMxJQREQEREBERAREQEREBERAREQP0pTW66FY7sCerOvXfpf9jNeJxAWm5C7ISu1iKpv4DmL3+drfPYCVICm1y+/XuoWH6Th7ckKuwGtzYD/DDhR8uZ+ZM8JSvvL1M+W2laoEp2I7UKXLHvBBYgH5/sZ9AyeiFQsOuw+QlOyJtZ1tuTty5AEWA95fKa6UAHQTb6WPVM/DQ/qF57VcOZ1dpTc2q7mWHNKh3lNzFzczCfVdngrxog8yqWlcxzyZzFt5X8Ud51MFVOWUdXM4KpnbXnDXnRpDTs5ahnOxm2qZoM2aqZl5tPBnsmeDM0AgRMQgnkz0Z5MlDETMxARESUEREDEREIIiICIiAiIgIiICIiAiIgf//Z"/>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eg;base64,/9j/4AAQSkZJRgABAQAAAQABAAD/2wCEAAkGBxAQEBUQDw8UFBQQFBQWFA8PDxAVDw0UFBQXFhQUFBUYHCkgGBolHBQVITEhJSkrLi4vFx8zODMsNygtLisBCgoKDg0OGxAQGiwkHCUsLCwsLCwsLC0sLCwsLCwsLCwsLCwsLCwsLCwwLCwvLC8sLCwsLCwsLDcsLCwsLCwsLP/AABEIAKwBJAMBIgACEQEDEQH/xAAcAAEAAgMBAQEAAAAAAAAAAAAABQYBAwQCBwj/xAA/EAACAQIEAwYDBgQEBgMAAAABAgADEQQFEiEGMUETIlFhgZEycaEUI0JSscEHYoLwU5LC4UOistHS8RUkNP/EABsBAQACAwEBAAAAAAAAAAAAAAABAwIEBQYH/8QAKhEBAAICAQMDAwMFAAAAAAAAAAECAxESBCExIkFRYYHwEzPRBTI0cbH/2gAMAwEAAhEDEQA/APqeArkX8j7eY8uRkoQGErODrlgAWXvKACl7Gx2I/mFhtJ7C1t7H3HI/L3niOg6jUzjt4lvdRjmso3NcFfe0q2Y4cKDPoGJp3EqGdYa9wJflpNLtvpMvKOMqLjh4SBx9K8s+PwxEg8ZRm5huyyQqmIomcNSnaTeLWxkXiFvOnjs0bVRlUTmYTuqpOWos2qyomHO01tNzTU0thhLAmImLyUM3mTMGZhLBnmZMxCJIiJKCIiBiJmYhDMxMzEBERAREQEREBERAREQERED9L8O4jSAhO5I+Y1fPmDt7S3pVA0kXuVJA/wBMptKiwq2Ug6mGxFrAE2t4X9pY8PWLaSWNl2a463O/rt7GfO721blHu9B1tItblCwo1xIXM8Pe878DXBuN9jbf5Cx9QQfWbcZSuDOty/VxRb3jtLmY7Tju+e5rR3MreNoy7Zth+cq+Np85jhtqdOpbvG1Nx9GRdantLFj6NpB4lZ18VmjkjUoaulpx1BJLEicNUTepLVtDicTU4m9xNLS+FMtRmJ6MwZmgEzPImYTDBmIiEERElBERATEzEIYiZmICIiAiIgIiICIiAiIgIiIH6LdKiM4JOoHUDbkC24PmDf0tLLg6oK77MwViD12Ooe1z6zir4cEo9RwGZTrBIGrl++/rPOE1LTJYg2JFiN77lbe1vWfPMk8o29NlmMlI+fz+FjwzEb2t4jqNgN/aSnMSuviQtLtN7ADVYb22BFuo2B95N4CqGQWNwQCD4zb6C+p4z4lx81JiOSHzbDc5TczpWM+iZlTuJTM2o85bPpu3unvyopmPpyv42lLXjE5yu40TpYLMMsK7ilmcfkOIp4anjHpnsazaVffY2upbbYML2PXSeW17Tw3w8K7irXUGkrd2k5Vftmg/e6SxAK0wVZvEbbd5li+Lc/NetV+zuwo1kpo5YEPi1pFWptWB/EpRQG2bSihixuT1ccdty0L+dQpziaKgl4yng+m2DqYvHVXoIw+5rIgqLS0sQxr09mOo6UXSbgt3rak1Ulv78pfHZTLQZ5MtvA/CqY41HrGoKVLQCMOC1d2Zh8KBGLqFDatILKCG0sBYwWf4OjQxNSlh64rU0ay1QB3ttxcEqSDcXUlTa4NjLGKNmZJ8P5M2MrdmDpRFNStWIuMNQSxq1it7sFBvYbnlM8SZP9jrmiK9KuNKstWgSVKuLrqB+FrWJXe1+Z5whFREQknp6ZXZgRcA7gi4IuD8iDeXPgfhalWUYvEsppU2B7FtSU6oVrMtaqbCkp2tU7yAjSxQsL8X8Qs6o4vF3w4ulFRTWs4+9qqvwqxDEMqbqrbsVA1FtjJQq8REBAiYhDMT1SpsxsqljubKCTYC52HkCfSfR8JkdDKsG1bMcMtd8QCrUnKh6N0DU1oHqSW75BV1+7ZQyE9oHzWJkzEBES3cBcJ/bnatW/8Az0CvaKrfe1derSFA3t3Tci52sodrKQqMS2fxHzqhisV/9dKZFLUpxVJNH2zlpJUbAKBpHiB0FlWpwMqpJsOZ6DmZO53wlisHh6WJqhezrgW0MS1Fm1EU6gIFn7j7C9ijA2IIFp4F4aoUadPMcazpYNUpqyhOxVO8mKQsbVgDayAFgWRjTdGGqr8Y8S1MwxBqEkUwbU6drCwFtbC575AFySbAKoOlVsEBERAREQP1FWXUoFiX7U21/luQVB/qv6TsehpQjY7qRci5a1yPnudvOea9Ts27QLcU+0UWPPU16b+ext6TGoBipINhqJ8zcHn4T5zbb0MzMxGvH5+fd1NR7oRmvqDKQPhJZdjfpswHpO7J6qgBA19JK38xz/QyMw4N773sFt4i4I2PrNuWVLVagFtJe+4IYFjfr0sV+szxW4zuPZrZKbrMb+qfxaXEqebUuct7br6StZwk6meO+4V9HbU6UbMaW85OHctw9fEFMS+1u7S74NcsCCFdeTLcMBvqItJXMU3MrGYJvNnpb6mJlfmruGzjfNKbD7HQVOzpEB3p6ezrtTFkIUCysu4Lg3a/QWUc3CGQ4SuDWxFTX2Op6mERrVOyRTqcqbFgO6/cJBCsD3rK0PixIusb851qX3O5aVq6jST444kbG1dIctRpnumzL9pYXAqup62JCgjugmwUHQtfymlhnrquLqPTonUGqUxcodJ0E7EhdWm5AY2vYGKwnJUE2a233UzXXZdOLs1o4TCUsvwoAqoQz1qNVHpNp2pYukyOxStVSxIBFlqEEN3CtFy6nSatTXEOyUmdRUqImt6aE95gt97D+zynhhNTS3anT67xNm2CynDKmXdmz4lVemaRJFFlTs1xiObuLgbJqIuXF9qiv8fdiTc8zv8AOZi0lGnmS/C2XUcTiVw9Z6i9rZaZpIW1VCw0qwALBSNQ1KrEEg6WAIkUiFiAoJJ2AAuSfACWDA8F5lUsyYZl6gu9NGHhszAgxtOlp484oo0qDZXhFcCl3CdQU4J0Z0rYcHfWrAm5DcyRqZLIvzSTeacJZhhlNSthHCDm66XRR4syEgD5yEko1omJmYhBERA+ncA5ZgcOi5l9qZjQoscS1NqlKtllWo2ik1IaStQ810sSG1EhXsVFJ4lz6pjKoJstKndaNBAVpUE66KdyELWuQthfkALCRExARNlKkzfCL/oPmZ1U8v8AzH0UfuY2nSR4NyjDYyuaGJxJol1IpEBfvKp2Vbt3fOxK6uQYEi9m474jOHRspwwCU6RsdLMz4UMtq2FSrzqU2ZQ5JCk69LKCthRcXh1QAgnnaxtOSEEu/wDDbJ8vxLv9qrAVUs1Og9NijKhDs/dP3o7pDUgLlSSCLEikRAu/H3GC4oHB4emi4ek6FSpuA9PtF+5sFAo2qd1Su1rgJqYSkREBERAREQP1Ji8RoVLjuHY8t7FjYA8x3vrNGEqi5LHZt72+HQW5jzFprrHtaRQaW7FlYG9wd9yP6bTNfEb0QqDTVOkkc0bp7qB63nz2I7a93qIrEV17/kwlaIJa4Hw7bnYcwPnyHvNKqRVFx3tJDb8wFvc+erb3muniQ10Bvcgi1r7MSBt4gWm/Ejm/Is1PQQd7NoUqR4bMZhSO+mtMTWdT79lmwj6qYMhs1HOduQPdGU/hZrfK85M52vOrPfFWWnijjmmFMzHmZWMwEtOYrsTKxj95Z08tvIr+LWRGIWTGLkeMLUqsVpozkAsVRSxAHM2E6+OWjdF1Jx1BvOupNHZlmCqCWYgADmSeQm5VRLkcTU06cVRem5R1KspsysLFTOe1zt16dTLoVy1GeqdMsQqi5Y2A8SYdbGxFiNiDsQfAzsyjapr/AC/v/Zk7Rp9L4L4fp0FDBQahHeqEC/mF8BL5hKB2/wBp87ynNnAAFvpLJhc8qD8vuP3lfnyymdeF8wuEbp7EifM/4q/w6Xs3x2DpBHp3atRT4Kij4qiDow5kciLnnztNHPqyj/hnyU3PtOmpnNXTZgpBvtdSSD0tzkROp7J89pfmWJ3Z7hBRxNakBYJUcKL8ludP0tOGXqWJfOCeCqde1bGE6DutFTYsPF25geQ385S8DTDVADyvc+dt59LyzN9Ki3O2wlOW0+IWY6x5l9Cy/h7KaaWbAYawHOpRRm/zMCfrKvxNwPluMN8soNSqncaC/wBmrchtT3a38yWUHnPWEdqxDV37v+GOXsf39lIvLblucU6Q00xz523LG3NmO5PmZq6tTvEyumK29nwLGYd6FZsNVQ06lIkPTK70yOe/K3mNjcEXnOKmgFmY2Pwg8+XT5z6H/GdUL0cYFGqorUqlvx6LNTJ9C49B4T5TWrFzc+3QTbx2512ovHGdM16xc3PoPCapdeBskwtXv4ldZJ2QsQqjxNjuZM8dcGYRMMcVgl7Nqdi9IOWR1JsSuokgi9+drA7S+KbjcKJvETqXzGIlq4ayjDuoasusn8JZgq/5SIrWbTqGUzpVYlu4v4cpUKYr4e4W4D0y2oLfkyk72vtY35iVGL0ms6kraJjcERExSREQP0ZkuENFHvUvurta9gSEFlB3I/3m6lj6dNaTjdVcBhYdxge6/j4iRDZoGVqYOm9NhrO2oFg6n59PaR1Pvr2Ya/8AN1F22+v6zw/6M2mbXewjHF9z7JjK2anjCdIAVnF/wsNVwb+x9ZY8UQ9NUGxbbUo3BUKSR5/EZAZZiFA0sAGUqmq99TP3foEMlM4RlUKhANnUEc1LAqCfMWMqybm8eynLXd4+f4WvJn7zC1vG3iVBv9Z5zmnsZz8Nsdr8ylIm/josf0ndmw2m5j/Z+7jz6c6hZrtcSq4085bM5Xcyp4+WYPLbyeEBizc7/wB2kazspurEEdVJB9xJHF7SMqmdfG0reUfWnIzTsxE4nm7Rr2a69QsdTEknmSbk2Fhv8gJp1W9J7aajLoVyOxJJJuSbkk3JJ5knrOnLm7xHiP0/9zkvM02KkEdJJCw4TGFDYnb5SbwuNG2/0EqQqhhce3hMDEsvIzHiTL6LQxg/Pbwut/edpzcKltj/ADDY+1582pZy48feaMZnDsCq7X57xwObmzjFdtiKlT87sR5i9h9JyAX2EKL7CSVGh2alrXa3T9B5TNizl9AU2DNz8Oi323knTxxptfp9ZGvTDix1c7n8Nz6iK1dRsWF/U2+ZmExuWUTqFpw2c6vxbSbwWbAdbT5m1W24PsZ6/wDk6g5NInHs56Wb+ImcisKVEG+ks58trL/qlJnupULG7G5PUzxM614xphadztK5dmjUgNJsRtbobcpIZhxbVqUWo/nFib9OsrUTOJ0xmIkkng8zNOxBseo6GRkSInSUzmmfPWp9keVwT525SGiJM2mfKIjRERISREQPvGIwQNEM21yguegM8HCdkQ/MFGba/e06v/Ee088WZwaVNaabkE6gRY8wB9f0mzBYgvQV2a5XV1v8SCw/5j7zxcRfhF58TMvZ47R/ZHl1ZYytS7dhYVNICAdVYqrfW/pJvGcwbfE5ttawN2v9R7yLwdMdnuBoIXSoHwm/XzvaSeOYHQrX/FY3/FdSB9CJrX1NlN98o39Vi4fvsDzAF/Usf+07c0O04OHgb+tjvfZb2/Wd+Zzcw/s/dxcn+QpGdJuZUMwG5lyzk85U8yW4meDy28kdlWx0iqhkvjxYyGrmdjE59/LmrmcVSdNUzkebtFNpaXmkza01NLoVS8zMxEyHoHwg1DPMQDGeJkmYhDdhagVrt4e062zAD4QT87CR0Ro231sU7czYeAmiIkoYiZiEMREQEREBERAREQEREBERA+vcW5fVqFWXe+1vHmZIZRlbUqCtXJ1VioC23VF2vLLRNOm6tWUHYWv06GRma4vtKgd30qO8bc1XWRYD3ni46i96Rj12h6+tI/V5/Tv8OLKszY1nRvgVr6bfBpOm/qTLM9QbBjtcE9Ld6/Pxv+8ghlVIM2gt3grst/iJY7fT6yZwd/gbmzj+nmbfQCV5uEzurDjbW7LJw0enmxv49J3ZoZzcOpa9+g/Xebc2bYy+nbD93Iv36hTc6feVbGnnLBm7byt41pZghs3lXswMhcRJnMZC4idjF4c/J5cNWczzoqzlebtWvLU01MZtaamlsMJYiYmZkgmGmZ5MDEREBERJQRExCGYmIgIiICIiAiIgIiICIiAiIgfd81x1lFSpstyfPblsd5G0MTUxAxAYqO0aiiIAdwpFW58tKc/E+c7eIKJqMqUdR0nd2A0WHh5Dz8J7pUXRRZA7VXChjfU2v7x3bx+GmLeAnkKTWtNx5/49baJnXw6KOK7RTVpqbMiLubXtew/SSOXuToB5sTcjr6icuLVadPs0AC0rgE2uxXbV8tzvOvJV11E35Akjry2BHTmPrNa2pidLLT6Nz8L1ki9wki3S3h5Tjzp+ck8vW1Mee/p0kJnLc5tXjjjrDg4vVmmVNzRheVnHPvLBmXMys49pZ08NnJKHxhkPiDJPFNIrETr4oaF3HVnK86Ks5nm5Vr2ayZqaezPBlkMXkzF5mYImSGQZ5mRMQERElBERARExCCIiAiIgIiICIiAiIgIiICIiB91zbHv9mpqBoqVru9ttKfgpi+2+oNb+UTtyWqxSmxG9yRtdRZQBa/S0243ACqNLDYWAsLFdhck/P/pnbToU1XUNkpgEgfhABJAt81HzBnh7ZKzSKxHd63cVj/aPzUpcj8I30i21jspPI9PeTHDtFVY23LBb73sWF7ehFvSQNEM1fQykL2faVWfpcsNF+l+Z+cvWQYUXVrfF3/O1tK3/AKRMopuYp8qepzRXHpPadKAeAlVz6tzllx1SwlOzqpebHUTHLUOZ0dfNlWx7ys5i0sWPaVjMDNnp6rcqHxDSPrmd1dpH1p1McNKzlqTkqTqqzlqTaqps0tPBmyeWlrBrE9QBBkjzaYM9TzCCIiSgiIkBMTMxJQREQEREBERAREQEREBERAREQP0pTW66FY7sCerOvXfpf9jNeJxAWm5C7ISu1iKpv4DmL3+drfPYCVICm1y+/XuoWH6Th7ckKuwGtzYD/DDhR8uZ+ZM8JSvvL1M+W2laoEp2I7UKXLHvBBYgH5/sZ9AyeiFQsOuw+QlOyJtZ1tuTty5AEWA95fKa6UAHQTb6WPVM/DQ/qF57VcOZ1dpTc2q7mWHNKh3lNzFzczCfVdngrxog8yqWlcxzyZzFt5X8Ud51MFVOWUdXM4KpnbXnDXnRpDTs5ahnOxm2qZoM2aqZl5tPBnsmeDM0AgRMQgnkz0Z5MlDETMxARESUEREDEREIIiICIiAiIgIiICIiAiIgf//Z"/>
          <p:cNvSpPr>
            <a:spLocks noChangeAspect="1" noChangeArrowheads="1"/>
          </p:cNvSpPr>
          <p:nvPr/>
        </p:nvSpPr>
        <p:spPr bwMode="auto">
          <a:xfrm>
            <a:off x="1676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data:image/jpeg;base64,/9j/4AAQSkZJRgABAQAAAQABAAD/2wCEAAkGBxAQEBUQDw8UFBQQFBQWFA8PDxAVDw0UFBQXFhQUFBUYHCkgGBolHBQVITEhJSkrLi4vFx8zODMsNygtLisBCgoKDg0OGxAQGiwkHCUsLCwsLCwsLC0sLCwsLCwsLCwsLCwsLCwsLCwwLCwvLC8sLCwsLCwsLDcsLCwsLCwsLP/AABEIAKwBJAMBIgACEQEDEQH/xAAcAAEAAgMBAQEAAAAAAAAAAAAABQYBAwQCBwj/xAA/EAACAQIEAwYDBgQEBgMAAAABAgADEQQFEiEGMUETIlFhgZEycaEUI0JSscEHYoLwU5LC4UOistHS8RUkNP/EABsBAQACAwEBAAAAAAAAAAAAAAABAwIEBQYH/8QAKhEBAAICAQMDAwMFAAAAAAAAAAECAxESBCExIkFRYYHwEzPRBTI0cbH/2gAMAwEAAhEDEQA/APqeArkX8j7eY8uRkoQGErODrlgAWXvKACl7Gx2I/mFhtJ7C1t7H3HI/L3niOg6jUzjt4lvdRjmso3NcFfe0q2Y4cKDPoGJp3EqGdYa9wJflpNLtvpMvKOMqLjh4SBx9K8s+PwxEg8ZRm5huyyQqmIomcNSnaTeLWxkXiFvOnjs0bVRlUTmYTuqpOWos2qyomHO01tNzTU0thhLAmImLyUM3mTMGZhLBnmZMxCJIiJKCIiBiJmYhDMxMzEBERAREQEREBERAREQERED9L8O4jSAhO5I+Y1fPmDt7S3pVA0kXuVJA/wBMptKiwq2Ug6mGxFrAE2t4X9pY8PWLaSWNl2a463O/rt7GfO721blHu9B1tItblCwo1xIXM8Pe878DXBuN9jbf5Cx9QQfWbcZSuDOty/VxRb3jtLmY7Tju+e5rR3MreNoy7Zth+cq+Np85jhtqdOpbvG1Nx9GRdantLFj6NpB4lZ18VmjkjUoaulpx1BJLEicNUTepLVtDicTU4m9xNLS+FMtRmJ6MwZmgEzPImYTDBmIiEERElBERATEzEIYiZmICIiAiIgIiICIiAiIgIiIH6LdKiM4JOoHUDbkC24PmDf0tLLg6oK77MwViD12Ooe1z6zir4cEo9RwGZTrBIGrl++/rPOE1LTJYg2JFiN77lbe1vWfPMk8o29NlmMlI+fz+FjwzEb2t4jqNgN/aSnMSuviQtLtN7ADVYb22BFuo2B95N4CqGQWNwQCD4zb6C+p4z4lx81JiOSHzbDc5TczpWM+iZlTuJTM2o85bPpu3unvyopmPpyv42lLXjE5yu40TpYLMMsK7ilmcfkOIp4anjHpnsazaVffY2upbbYML2PXSeW17Tw3w8K7irXUGkrd2k5Vftmg/e6SxAK0wVZvEbbd5li+Lc/NetV+zuwo1kpo5YEPi1pFWptWB/EpRQG2bSihixuT1ccdty0L+dQpziaKgl4yng+m2DqYvHVXoIw+5rIgqLS0sQxr09mOo6UXSbgt3rak1Ulv78pfHZTLQZ5MtvA/CqY41HrGoKVLQCMOC1d2Zh8KBGLqFDatILKCG0sBYwWf4OjQxNSlh64rU0ay1QB3ttxcEqSDcXUlTa4NjLGKNmZJ8P5M2MrdmDpRFNStWIuMNQSxq1it7sFBvYbnlM8SZP9jrmiK9KuNKstWgSVKuLrqB+FrWJXe1+Z5whFREQknp6ZXZgRcA7gi4IuD8iDeXPgfhalWUYvEsppU2B7FtSU6oVrMtaqbCkp2tU7yAjSxQsL8X8Qs6o4vF3w4ulFRTWs4+9qqvwqxDEMqbqrbsVA1FtjJQq8REBAiYhDMT1SpsxsqljubKCTYC52HkCfSfR8JkdDKsG1bMcMtd8QCrUnKh6N0DU1oHqSW75BV1+7ZQyE9oHzWJkzEBES3cBcJ/bnatW/8Az0CvaKrfe1derSFA3t3Tci52sodrKQqMS2fxHzqhisV/9dKZFLUpxVJNH2zlpJUbAKBpHiB0FlWpwMqpJsOZ6DmZO53wlisHh6WJqhezrgW0MS1Fm1EU6gIFn7j7C9ijA2IIFp4F4aoUadPMcazpYNUpqyhOxVO8mKQsbVgDayAFgWRjTdGGqr8Y8S1MwxBqEkUwbU6drCwFtbC575AFySbAKoOlVsEBERAREQP1FWXUoFiX7U21/luQVB/qv6TsehpQjY7qRci5a1yPnudvOea9Ts27QLcU+0UWPPU16b+ext6TGoBipINhqJ8zcHn4T5zbb0MzMxGvH5+fd1NR7oRmvqDKQPhJZdjfpswHpO7J6qgBA19JK38xz/QyMw4N773sFt4i4I2PrNuWVLVagFtJe+4IYFjfr0sV+szxW4zuPZrZKbrMb+qfxaXEqebUuct7br6StZwk6meO+4V9HbU6UbMaW85OHctw9fEFMS+1u7S74NcsCCFdeTLcMBvqItJXMU3MrGYJvNnpb6mJlfmruGzjfNKbD7HQVOzpEB3p6ezrtTFkIUCysu4Lg3a/QWUc3CGQ4SuDWxFTX2Op6mERrVOyRTqcqbFgO6/cJBCsD3rK0PixIusb851qX3O5aVq6jST444kbG1dIctRpnumzL9pYXAqup62JCgjugmwUHQtfymlhnrquLqPTonUGqUxcodJ0E7EhdWm5AY2vYGKwnJUE2a233UzXXZdOLs1o4TCUsvwoAqoQz1qNVHpNp2pYukyOxStVSxIBFlqEEN3CtFy6nSatTXEOyUmdRUqImt6aE95gt97D+zynhhNTS3anT67xNm2CynDKmXdmz4lVemaRJFFlTs1xiObuLgbJqIuXF9qiv8fdiTc8zv8AOZi0lGnmS/C2XUcTiVw9Z6i9rZaZpIW1VCw0qwALBSNQ1KrEEg6WAIkUiFiAoJJ2AAuSfACWDA8F5lUsyYZl6gu9NGHhszAgxtOlp484oo0qDZXhFcCl3CdQU4J0Z0rYcHfWrAm5DcyRqZLIvzSTeacJZhhlNSthHCDm66XRR4syEgD5yEko1omJmYhBERA+ncA5ZgcOi5l9qZjQoscS1NqlKtllWo2ik1IaStQ810sSG1EhXsVFJ4lz6pjKoJstKndaNBAVpUE66KdyELWuQthfkALCRExARNlKkzfCL/oPmZ1U8v8AzH0UfuY2nSR4NyjDYyuaGJxJol1IpEBfvKp2Vbt3fOxK6uQYEi9m474jOHRspwwCU6RsdLMz4UMtq2FSrzqU2ZQ5JCk69LKCthRcXh1QAgnnaxtOSEEu/wDDbJ8vxLv9qrAVUs1Og9NijKhDs/dP3o7pDUgLlSSCLEikRAu/H3GC4oHB4emi4ek6FSpuA9PtF+5sFAo2qd1Su1rgJqYSkREBERAREQP1Ji8RoVLjuHY8t7FjYA8x3vrNGEqi5LHZt72+HQW5jzFprrHtaRQaW7FlYG9wd9yP6bTNfEb0QqDTVOkkc0bp7qB63nz2I7a93qIrEV17/kwlaIJa4Hw7bnYcwPnyHvNKqRVFx3tJDb8wFvc+erb3muniQ10Bvcgi1r7MSBt4gWm/Ejm/Is1PQQd7NoUqR4bMZhSO+mtMTWdT79lmwj6qYMhs1HOduQPdGU/hZrfK85M52vOrPfFWWnijjmmFMzHmZWMwEtOYrsTKxj95Z08tvIr+LWRGIWTGLkeMLUqsVpozkAsVRSxAHM2E6+OWjdF1Jx1BvOupNHZlmCqCWYgADmSeQm5VRLkcTU06cVRem5R1KspsysLFTOe1zt16dTLoVy1GeqdMsQqi5Y2A8SYdbGxFiNiDsQfAzsyjapr/AC/v/Zk7Rp9L4L4fp0FDBQahHeqEC/mF8BL5hKB2/wBp87ynNnAAFvpLJhc8qD8vuP3lfnyymdeF8wuEbp7EifM/4q/w6Xs3x2DpBHp3atRT4Kij4qiDow5kciLnnztNHPqyj/hnyU3PtOmpnNXTZgpBvtdSSD0tzkROp7J89pfmWJ3Z7hBRxNakBYJUcKL8ludP0tOGXqWJfOCeCqde1bGE6DutFTYsPF25geQ385S8DTDVADyvc+dt59LyzN9Ki3O2wlOW0+IWY6x5l9Cy/h7KaaWbAYawHOpRRm/zMCfrKvxNwPluMN8soNSqncaC/wBmrchtT3a38yWUHnPWEdqxDV37v+GOXsf39lIvLblucU6Q00xz523LG3NmO5PmZq6tTvEyumK29nwLGYd6FZsNVQ06lIkPTK70yOe/K3mNjcEXnOKmgFmY2Pwg8+XT5z6H/GdUL0cYFGqorUqlvx6LNTJ9C49B4T5TWrFzc+3QTbx2512ovHGdM16xc3PoPCapdeBskwtXv4ldZJ2QsQqjxNjuZM8dcGYRMMcVgl7Nqdi9IOWR1JsSuokgi9+drA7S+KbjcKJvETqXzGIlq4ayjDuoasusn8JZgq/5SIrWbTqGUzpVYlu4v4cpUKYr4e4W4D0y2oLfkyk72vtY35iVGL0ms6kraJjcERExSREQP0ZkuENFHvUvurta9gSEFlB3I/3m6lj6dNaTjdVcBhYdxge6/j4iRDZoGVqYOm9NhrO2oFg6n59PaR1Pvr2Ya/8AN1F22+v6zw/6M2mbXewjHF9z7JjK2anjCdIAVnF/wsNVwb+x9ZY8UQ9NUGxbbUo3BUKSR5/EZAZZiFA0sAGUqmq99TP3foEMlM4RlUKhANnUEc1LAqCfMWMqybm8eynLXd4+f4WvJn7zC1vG3iVBv9Z5zmnsZz8Nsdr8ylIm/josf0ndmw2m5j/Z+7jz6c6hZrtcSq4085bM5Xcyp4+WYPLbyeEBizc7/wB2kazspurEEdVJB9xJHF7SMqmdfG0reUfWnIzTsxE4nm7Rr2a69QsdTEknmSbk2Fhv8gJp1W9J7aajLoVyOxJJJuSbkk3JJ5knrOnLm7xHiP0/9zkvM02KkEdJJCw4TGFDYnb5SbwuNG2/0EqQqhhce3hMDEsvIzHiTL6LQxg/Pbwut/edpzcKltj/ADDY+1582pZy48feaMZnDsCq7X57xwObmzjFdtiKlT87sR5i9h9JyAX2EKL7CSVGh2alrXa3T9B5TNizl9AU2DNz8Oi323knTxxptfp9ZGvTDix1c7n8Nz6iK1dRsWF/U2+ZmExuWUTqFpw2c6vxbSbwWbAdbT5m1W24PsZ6/wDk6g5NInHs56Wb+ImcisKVEG+ks58trL/qlJnupULG7G5PUzxM614xphadztK5dmjUgNJsRtbobcpIZhxbVqUWo/nFib9OsrUTOJ0xmIkkng8zNOxBseo6GRkSInSUzmmfPWp9keVwT525SGiJM2mfKIjRERISREQPvGIwQNEM21yguegM8HCdkQ/MFGba/e06v/Ee088WZwaVNaabkE6gRY8wB9f0mzBYgvQV2a5XV1v8SCw/5j7zxcRfhF58TMvZ47R/ZHl1ZYytS7dhYVNICAdVYqrfW/pJvGcwbfE5ttawN2v9R7yLwdMdnuBoIXSoHwm/XzvaSeOYHQrX/FY3/FdSB9CJrX1NlN98o39Vi4fvsDzAF/Usf+07c0O04OHgb+tjvfZb2/Wd+Zzcw/s/dxcn+QpGdJuZUMwG5lyzk85U8yW4meDy28kdlWx0iqhkvjxYyGrmdjE59/LmrmcVSdNUzkebtFNpaXmkza01NLoVS8zMxEyHoHwg1DPMQDGeJkmYhDdhagVrt4e062zAD4QT87CR0Ro231sU7czYeAmiIkoYiZiEMREQEREBERAREQEREBERA+vcW5fVqFWXe+1vHmZIZRlbUqCtXJ1VioC23VF2vLLRNOm6tWUHYWv06GRma4vtKgd30qO8bc1XWRYD3ni46i96Rj12h6+tI/V5/Tv8OLKszY1nRvgVr6bfBpOm/qTLM9QbBjtcE9Ld6/Pxv+8ghlVIM2gt3grst/iJY7fT6yZwd/gbmzj+nmbfQCV5uEzurDjbW7LJw0enmxv49J3ZoZzcOpa9+g/Xebc2bYy+nbD93Iv36hTc6feVbGnnLBm7byt41pZghs3lXswMhcRJnMZC4idjF4c/J5cNWczzoqzlebtWvLU01MZtaamlsMJYiYmZkgmGmZ5MDEREBERJQRExCGYmIgIiICIiAiIgIiICIiAiIgfd81x1lFSpstyfPblsd5G0MTUxAxAYqO0aiiIAdwpFW58tKc/E+c7eIKJqMqUdR0nd2A0WHh5Dz8J7pUXRRZA7VXChjfU2v7x3bx+GmLeAnkKTWtNx5/49baJnXw6KOK7RTVpqbMiLubXtew/SSOXuToB5sTcjr6icuLVadPs0AC0rgE2uxXbV8tzvOvJV11E35Akjry2BHTmPrNa2pidLLT6Nz8L1ki9wki3S3h5Tjzp+ck8vW1Mee/p0kJnLc5tXjjjrDg4vVmmVNzRheVnHPvLBmXMys49pZ08NnJKHxhkPiDJPFNIrETr4oaF3HVnK86Ks5nm5Vr2ayZqaezPBlkMXkzF5mYImSGQZ5mRMQERElBERARExCCIiAiIgIiICIiAiIgIiICIiB91zbHv9mpqBoqVru9ttKfgpi+2+oNb+UTtyWqxSmxG9yRtdRZQBa/S0243ACqNLDYWAsLFdhck/P/pnbToU1XUNkpgEgfhABJAt81HzBnh7ZKzSKxHd63cVj/aPzUpcj8I30i21jspPI9PeTHDtFVY23LBb73sWF7ehFvSQNEM1fQykL2faVWfpcsNF+l+Z+cvWQYUXVrfF3/O1tK3/AKRMopuYp8qepzRXHpPadKAeAlVz6tzllx1SwlOzqpebHUTHLUOZ0dfNlWx7ys5i0sWPaVjMDNnp6rcqHxDSPrmd1dpH1p1McNKzlqTkqTqqzlqTaqps0tPBmyeWlrBrE9QBBkjzaYM9TzCCIiSgiIkBMTMxJQREQEREBERAREQEREBERAREQP0pTW66FY7sCerOvXfpf9jNeJxAWm5C7ISu1iKpv4DmL3+drfPYCVICm1y+/XuoWH6Th7ckKuwGtzYD/DDhR8uZ+ZM8JSvvL1M+W2laoEp2I7UKXLHvBBYgH5/sZ9AyeiFQsOuw+QlOyJtZ1tuTty5AEWA95fKa6UAHQTb6WPVM/DQ/qF57VcOZ1dpTc2q7mWHNKh3lNzFzczCfVdngrxog8yqWlcxzyZzFt5X8Ud51MFVOWUdXM4KpnbXnDXnRpDTs5ahnOxm2qZoM2aqZl5tPBnsmeDM0AgRMQgnkz0Z5MlDETMxARESUEREDEREIIiICIiAiIgIiICIiAiIgf//Z"/>
          <p:cNvSpPr>
            <a:spLocks noChangeAspect="1" noChangeArrowheads="1"/>
          </p:cNvSpPr>
          <p:nvPr/>
        </p:nvSpPr>
        <p:spPr bwMode="auto">
          <a:xfrm>
            <a:off x="1828800"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data:image/jpeg;base64,/9j/4AAQSkZJRgABAQAAAQABAAD/2wCEAAkGBxAQEBUQDw8UFBQQFBQWFA8PDxAVDw0UFBQXFhQUFBUYHCkgGBolHBQVITEhJSkrLi4vFx8zODMsNygtLisBCgoKDg0OGxAQGiwkHCUsLCwsLCwsLC0sLCwsLCwsLCwsLCwsLCwsLCwwLCwvLC8sLCwsLCwsLDcsLCwsLCwsLP/AABEIAKwBJAMBIgACEQEDEQH/xAAcAAEAAgMBAQEAAAAAAAAAAAAABQYBAwQCBwj/xAA/EAACAQIEAwYDBgQEBgMAAAABAgADEQQFEiEGMUETIlFhgZEycaEUI0JSscEHYoLwU5LC4UOistHS8RUkNP/EABsBAQACAwEBAAAAAAAAAAAAAAABAwIEBQYH/8QAKhEBAAICAQMDAwMFAAAAAAAAAAECAxESBCExIkFRYYHwEzPRBTI0cbH/2gAMAwEAAhEDEQA/APqeArkX8j7eY8uRkoQGErODrlgAWXvKACl7Gx2I/mFhtJ7C1t7H3HI/L3niOg6jUzjt4lvdRjmso3NcFfe0q2Y4cKDPoGJp3EqGdYa9wJflpNLtvpMvKOMqLjh4SBx9K8s+PwxEg8ZRm5huyyQqmIomcNSnaTeLWxkXiFvOnjs0bVRlUTmYTuqpOWos2qyomHO01tNzTU0thhLAmImLyUM3mTMGZhLBnmZMxCJIiJKCIiBiJmYhDMxMzEBERAREQEREBERAREQERED9L8O4jSAhO5I+Y1fPmDt7S3pVA0kXuVJA/wBMptKiwq2Ug6mGxFrAE2t4X9pY8PWLaSWNl2a463O/rt7GfO721blHu9B1tItblCwo1xIXM8Pe878DXBuN9jbf5Cx9QQfWbcZSuDOty/VxRb3jtLmY7Tju+e5rR3MreNoy7Zth+cq+Np85jhtqdOpbvG1Nx9GRdantLFj6NpB4lZ18VmjkjUoaulpx1BJLEicNUTepLVtDicTU4m9xNLS+FMtRmJ6MwZmgEzPImYTDBmIiEERElBERATEzEIYiZmICIiAiIgIiICIiAiIgIiIH6LdKiM4JOoHUDbkC24PmDf0tLLg6oK77MwViD12Ooe1z6zir4cEo9RwGZTrBIGrl++/rPOE1LTJYg2JFiN77lbe1vWfPMk8o29NlmMlI+fz+FjwzEb2t4jqNgN/aSnMSuviQtLtN7ADVYb22BFuo2B95N4CqGQWNwQCD4zb6C+p4z4lx81JiOSHzbDc5TczpWM+iZlTuJTM2o85bPpu3unvyopmPpyv42lLXjE5yu40TpYLMMsK7ilmcfkOIp4anjHpnsazaVffY2upbbYML2PXSeW17Tw3w8K7irXUGkrd2k5Vftmg/e6SxAK0wVZvEbbd5li+Lc/NetV+zuwo1kpo5YEPi1pFWptWB/EpRQG2bSihixuT1ccdty0L+dQpziaKgl4yng+m2DqYvHVXoIw+5rIgqLS0sQxr09mOo6UXSbgt3rak1Ulv78pfHZTLQZ5MtvA/CqY41HrGoKVLQCMOC1d2Zh8KBGLqFDatILKCG0sBYwWf4OjQxNSlh64rU0ay1QB3ttxcEqSDcXUlTa4NjLGKNmZJ8P5M2MrdmDpRFNStWIuMNQSxq1it7sFBvYbnlM8SZP9jrmiK9KuNKstWgSVKuLrqB+FrWJXe1+Z5whFREQknp6ZXZgRcA7gi4IuD8iDeXPgfhalWUYvEsppU2B7FtSU6oVrMtaqbCkp2tU7yAjSxQsL8X8Qs6o4vF3w4ulFRTWs4+9qqvwqxDEMqbqrbsVA1FtjJQq8REBAiYhDMT1SpsxsqljubKCTYC52HkCfSfR8JkdDKsG1bMcMtd8QCrUnKh6N0DU1oHqSW75BV1+7ZQyE9oHzWJkzEBES3cBcJ/bnatW/8Az0CvaKrfe1derSFA3t3Tci52sodrKQqMS2fxHzqhisV/9dKZFLUpxVJNH2zlpJUbAKBpHiB0FlWpwMqpJsOZ6DmZO53wlisHh6WJqhezrgW0MS1Fm1EU6gIFn7j7C9ijA2IIFp4F4aoUadPMcazpYNUpqyhOxVO8mKQsbVgDayAFgWRjTdGGqr8Y8S1MwxBqEkUwbU6drCwFtbC575AFySbAKoOlVsEBERAREQP1FWXUoFiX7U21/luQVB/qv6TsehpQjY7qRci5a1yPnudvOea9Ts27QLcU+0UWPPU16b+ext6TGoBipINhqJ8zcHn4T5zbb0MzMxGvH5+fd1NR7oRmvqDKQPhJZdjfpswHpO7J6qgBA19JK38xz/QyMw4N773sFt4i4I2PrNuWVLVagFtJe+4IYFjfr0sV+szxW4zuPZrZKbrMb+qfxaXEqebUuct7br6StZwk6meO+4V9HbU6UbMaW85OHctw9fEFMS+1u7S74NcsCCFdeTLcMBvqItJXMU3MrGYJvNnpb6mJlfmruGzjfNKbD7HQVOzpEB3p6ezrtTFkIUCysu4Lg3a/QWUc3CGQ4SuDWxFTX2Op6mERrVOyRTqcqbFgO6/cJBCsD3rK0PixIusb851qX3O5aVq6jST444kbG1dIctRpnumzL9pYXAqup62JCgjugmwUHQtfymlhnrquLqPTonUGqUxcodJ0E7EhdWm5AY2vYGKwnJUE2a233UzXXZdOLs1o4TCUsvwoAqoQz1qNVHpNp2pYukyOxStVSxIBFlqEEN3CtFy6nSatTXEOyUmdRUqImt6aE95gt97D+zynhhNTS3anT67xNm2CynDKmXdmz4lVemaRJFFlTs1xiObuLgbJqIuXF9qiv8fdiTc8zv8AOZi0lGnmS/C2XUcTiVw9Z6i9rZaZpIW1VCw0qwALBSNQ1KrEEg6WAIkUiFiAoJJ2AAuSfACWDA8F5lUsyYZl6gu9NGHhszAgxtOlp484oo0qDZXhFcCl3CdQU4J0Z0rYcHfWrAm5DcyRqZLIvzSTeacJZhhlNSthHCDm66XRR4syEgD5yEko1omJmYhBERA+ncA5ZgcOi5l9qZjQoscS1NqlKtllWo2ik1IaStQ810sSG1EhXsVFJ4lz6pjKoJstKndaNBAVpUE66KdyELWuQthfkALCRExARNlKkzfCL/oPmZ1U8v8AzH0UfuY2nSR4NyjDYyuaGJxJol1IpEBfvKp2Vbt3fOxK6uQYEi9m474jOHRspwwCU6RsdLMz4UMtq2FSrzqU2ZQ5JCk69LKCthRcXh1QAgnnaxtOSEEu/wDDbJ8vxLv9qrAVUs1Og9NijKhDs/dP3o7pDUgLlSSCLEikRAu/H3GC4oHB4emi4ek6FSpuA9PtF+5sFAo2qd1Su1rgJqYSkREBERAREQP1Ji8RoVLjuHY8t7FjYA8x3vrNGEqi5LHZt72+HQW5jzFprrHtaRQaW7FlYG9wd9yP6bTNfEb0QqDTVOkkc0bp7qB63nz2I7a93qIrEV17/kwlaIJa4Hw7bnYcwPnyHvNKqRVFx3tJDb8wFvc+erb3muniQ10Bvcgi1r7MSBt4gWm/Ejm/Is1PQQd7NoUqR4bMZhSO+mtMTWdT79lmwj6qYMhs1HOduQPdGU/hZrfK85M52vOrPfFWWnijjmmFMzHmZWMwEtOYrsTKxj95Z08tvIr+LWRGIWTGLkeMLUqsVpozkAsVRSxAHM2E6+OWjdF1Jx1BvOupNHZlmCqCWYgADmSeQm5VRLkcTU06cVRem5R1KspsysLFTOe1zt16dTLoVy1GeqdMsQqi5Y2A8SYdbGxFiNiDsQfAzsyjapr/AC/v/Zk7Rp9L4L4fp0FDBQahHeqEC/mF8BL5hKB2/wBp87ynNnAAFvpLJhc8qD8vuP3lfnyymdeF8wuEbp7EifM/4q/w6Xs3x2DpBHp3atRT4Kij4qiDow5kciLnnztNHPqyj/hnyU3PtOmpnNXTZgpBvtdSSD0tzkROp7J89pfmWJ3Z7hBRxNakBYJUcKL8ludP0tOGXqWJfOCeCqde1bGE6DutFTYsPF25geQ385S8DTDVADyvc+dt59LyzN9Ki3O2wlOW0+IWY6x5l9Cy/h7KaaWbAYawHOpRRm/zMCfrKvxNwPluMN8soNSqncaC/wBmrchtT3a38yWUHnPWEdqxDV37v+GOXsf39lIvLblucU6Q00xz523LG3NmO5PmZq6tTvEyumK29nwLGYd6FZsNVQ06lIkPTK70yOe/K3mNjcEXnOKmgFmY2Pwg8+XT5z6H/GdUL0cYFGqorUqlvx6LNTJ9C49B4T5TWrFzc+3QTbx2512ovHGdM16xc3PoPCapdeBskwtXv4ldZJ2QsQqjxNjuZM8dcGYRMMcVgl7Nqdi9IOWR1JsSuokgi9+drA7S+KbjcKJvETqXzGIlq4ayjDuoasusn8JZgq/5SIrWbTqGUzpVYlu4v4cpUKYr4e4W4D0y2oLfkyk72vtY35iVGL0ms6kraJjcERExSREQP0ZkuENFHvUvurta9gSEFlB3I/3m6lj6dNaTjdVcBhYdxge6/j4iRDZoGVqYOm9NhrO2oFg6n59PaR1Pvr2Ya/8AN1F22+v6zw/6M2mbXewjHF9z7JjK2anjCdIAVnF/wsNVwb+x9ZY8UQ9NUGxbbUo3BUKSR5/EZAZZiFA0sAGUqmq99TP3foEMlM4RlUKhANnUEc1LAqCfMWMqybm8eynLXd4+f4WvJn7zC1vG3iVBv9Z5zmnsZz8Nsdr8ylIm/josf0ndmw2m5j/Z+7jz6c6hZrtcSq4085bM5Xcyp4+WYPLbyeEBizc7/wB2kazspurEEdVJB9xJHF7SMqmdfG0reUfWnIzTsxE4nm7Rr2a69QsdTEknmSbk2Fhv8gJp1W9J7aajLoVyOxJJJuSbkk3JJ5knrOnLm7xHiP0/9zkvM02KkEdJJCw4TGFDYnb5SbwuNG2/0EqQqhhce3hMDEsvIzHiTL6LQxg/Pbwut/edpzcKltj/ADDY+1582pZy48feaMZnDsCq7X57xwObmzjFdtiKlT87sR5i9h9JyAX2EKL7CSVGh2alrXa3T9B5TNizl9AU2DNz8Oi323knTxxptfp9ZGvTDix1c7n8Nz6iK1dRsWF/U2+ZmExuWUTqFpw2c6vxbSbwWbAdbT5m1W24PsZ6/wDk6g5NInHs56Wb+ImcisKVEG+ks58trL/qlJnupULG7G5PUzxM614xphadztK5dmjUgNJsRtbobcpIZhxbVqUWo/nFib9OsrUTOJ0xmIkkng8zNOxBseo6GRkSInSUzmmfPWp9keVwT525SGiJM2mfKIjRERISREQPvGIwQNEM21yguegM8HCdkQ/MFGba/e06v/Ee088WZwaVNaabkE6gRY8wB9f0mzBYgvQV2a5XV1v8SCw/5j7zxcRfhF58TMvZ47R/ZHl1ZYytS7dhYVNICAdVYqrfW/pJvGcwbfE5ttawN2v9R7yLwdMdnuBoIXSoHwm/XzvaSeOYHQrX/FY3/FdSB9CJrX1NlN98o39Vi4fvsDzAF/Usf+07c0O04OHgb+tjvfZb2/Wd+Zzcw/s/dxcn+QpGdJuZUMwG5lyzk85U8yW4meDy28kdlWx0iqhkvjxYyGrmdjE59/LmrmcVSdNUzkebtFNpaXmkza01NLoVS8zMxEyHoHwg1DPMQDGeJkmYhDdhagVrt4e062zAD4QT87CR0Ro231sU7czYeAmiIkoYiZiEMREQEREBERAREQEREBERA+vcW5fVqFWXe+1vHmZIZRlbUqCtXJ1VioC23VF2vLLRNOm6tWUHYWv06GRma4vtKgd30qO8bc1XWRYD3ni46i96Rj12h6+tI/V5/Tv8OLKszY1nRvgVr6bfBpOm/qTLM9QbBjtcE9Ld6/Pxv+8ghlVIM2gt3grst/iJY7fT6yZwd/gbmzj+nmbfQCV5uEzurDjbW7LJw0enmxv49J3ZoZzcOpa9+g/Xebc2bYy+nbD93Iv36hTc6feVbGnnLBm7byt41pZghs3lXswMhcRJnMZC4idjF4c/J5cNWczzoqzlebtWvLU01MZtaamlsMJYiYmZkgmGmZ5MDEREBERJQRExCGYmIgIiICIiAiIgIiICIiAiIgfd81x1lFSpstyfPblsd5G0MTUxAxAYqO0aiiIAdwpFW58tKc/E+c7eIKJqMqUdR0nd2A0WHh5Dz8J7pUXRRZA7VXChjfU2v7x3bx+GmLeAnkKTWtNx5/49baJnXw6KOK7RTVpqbMiLubXtew/SSOXuToB5sTcjr6icuLVadPs0AC0rgE2uxXbV8tzvOvJV11E35Akjry2BHTmPrNa2pidLLT6Nz8L1ki9wki3S3h5Tjzp+ck8vW1Mee/p0kJnLc5tXjjjrDg4vVmmVNzRheVnHPvLBmXMys49pZ08NnJKHxhkPiDJPFNIrETr4oaF3HVnK86Ks5nm5Vr2ayZqaezPBlkMXkzF5mYImSGQZ5mRMQERElBERARExCCIiAiIgIiICIiAiIgIiICIiB91zbHv9mpqBoqVru9ttKfgpi+2+oNb+UTtyWqxSmxG9yRtdRZQBa/S0243ACqNLDYWAsLFdhck/P/pnbToU1XUNkpgEgfhABJAt81HzBnh7ZKzSKxHd63cVj/aPzUpcj8I30i21jspPI9PeTHDtFVY23LBb73sWF7ehFvSQNEM1fQykL2faVWfpcsNF+l+Z+cvWQYUXVrfF3/O1tK3/AKRMopuYp8qepzRXHpPadKAeAlVz6tzllx1SwlOzqpebHUTHLUOZ0dfNlWx7ys5i0sWPaVjMDNnp6rcqHxDSPrmd1dpH1p1McNKzlqTkqTqqzlqTaqps0tPBmyeWlrBrE9QBBkjzaYM9TzCCIiSgiIkBMTMxJQREQEREBERAREQEREBERAREQP0pTW66FY7sCerOvXfpf9jNeJxAWm5C7ISu1iKpv4DmL3+drfPYCVICm1y+/XuoWH6Th7ckKuwGtzYD/DDhR8uZ+ZM8JSvvL1M+W2laoEp2I7UKXLHvBBYgH5/sZ9AyeiFQsOuw+QlOyJtZ1tuTty5AEWA95fKa6UAHQTb6WPVM/DQ/qF57VcOZ1dpTc2q7mWHNKh3lNzFzczCfVdngrxog8yqWlcxzyZzFt5X8Ud51MFVOWUdXM4KpnbXnDXnRpDTs5ahnOxm2qZoM2aqZl5tPBnsmeDM0AgRMQgnkz0Z5MlDETMxARESUEREDEREIIiICIiAiIgIiICIiAiIgf//Z"/>
          <p:cNvSpPr>
            <a:spLocks noChangeAspect="1" noChangeArrowheads="1"/>
          </p:cNvSpPr>
          <p:nvPr/>
        </p:nvSpPr>
        <p:spPr bwMode="auto">
          <a:xfrm>
            <a:off x="1981200"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676400" y="5486400"/>
            <a:ext cx="8991600" cy="923330"/>
          </a:xfrm>
          <a:prstGeom prst="rect">
            <a:avLst/>
          </a:prstGeom>
        </p:spPr>
        <p:txBody>
          <a:bodyPr wrap="square" lIns="45720" rIns="45720">
            <a:spAutoFit/>
          </a:bodyPr>
          <a:lstStyle/>
          <a:p>
            <a:pPr lvl="0"/>
            <a:r>
              <a:rPr lang="en-US" sz="5400" dirty="0">
                <a:solidFill>
                  <a:srgbClr val="0099FF"/>
                </a:solidFill>
                <a:latin typeface="Berlin Sans FB Demi" panose="020E0802020502020306" pitchFamily="34" charset="0"/>
              </a:rPr>
              <a:t>Building and Engineering</a:t>
            </a:r>
          </a:p>
        </p:txBody>
      </p:sp>
      <p:sp>
        <p:nvSpPr>
          <p:cNvPr id="11" name="TextBox 10"/>
          <p:cNvSpPr txBox="1"/>
          <p:nvPr/>
        </p:nvSpPr>
        <p:spPr>
          <a:xfrm>
            <a:off x="7467600" y="1676400"/>
            <a:ext cx="3048000" cy="3724096"/>
          </a:xfrm>
          <a:prstGeom prst="rect">
            <a:avLst/>
          </a:prstGeom>
          <a:noFill/>
        </p:spPr>
        <p:txBody>
          <a:bodyPr wrap="square" rtlCol="0">
            <a:spAutoFit/>
          </a:bodyPr>
          <a:lstStyle/>
          <a:p>
            <a:pPr algn="ctr"/>
            <a:r>
              <a:rPr lang="en-US" sz="3600" dirty="0">
                <a:latin typeface="Berlin Sans FB Demi" panose="020E0802020502020306" pitchFamily="34" charset="0"/>
              </a:rPr>
              <a:t>and the letter </a:t>
            </a:r>
            <a:r>
              <a:rPr lang="en-US" sz="20000" dirty="0">
                <a:solidFill>
                  <a:srgbClr val="0099FF"/>
                </a:solidFill>
                <a:latin typeface="Berlin Sans FB Demi" panose="020E0802020502020306" pitchFamily="34" charset="0"/>
              </a:rPr>
              <a:t>E</a:t>
            </a:r>
          </a:p>
        </p:txBody>
      </p:sp>
      <p:pic>
        <p:nvPicPr>
          <p:cNvPr id="12" name="Picture 11"/>
          <p:cNvPicPr>
            <a:picLocks noChangeAspect="1"/>
          </p:cNvPicPr>
          <p:nvPr/>
        </p:nvPicPr>
        <p:blipFill rotWithShape="1">
          <a:blip r:embed="rId3"/>
          <a:srcRect r="9445"/>
          <a:stretch/>
        </p:blipFill>
        <p:spPr>
          <a:xfrm>
            <a:off x="1802130" y="1219200"/>
            <a:ext cx="5589270" cy="4243388"/>
          </a:xfrm>
          <a:prstGeom prst="rect">
            <a:avLst/>
          </a:prstGeom>
        </p:spPr>
      </p:pic>
    </p:spTree>
    <p:extLst>
      <p:ext uri="{BB962C8B-B14F-4D97-AF65-F5344CB8AC3E}">
        <p14:creationId xmlns:p14="http://schemas.microsoft.com/office/powerpoint/2010/main" val="179131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855497"/>
          </a:xfrm>
          <a:prstGeom prst="rect">
            <a:avLst/>
          </a:prstGeom>
        </p:spPr>
      </p:pic>
      <p:sp>
        <p:nvSpPr>
          <p:cNvPr id="2" name="Title 1"/>
          <p:cNvSpPr>
            <a:spLocks noGrp="1"/>
          </p:cNvSpPr>
          <p:nvPr>
            <p:ph type="ctrTitle"/>
          </p:nvPr>
        </p:nvSpPr>
        <p:spPr>
          <a:xfrm>
            <a:off x="1205947" y="1214437"/>
            <a:ext cx="9846365" cy="4406874"/>
          </a:xfrm>
          <a:solidFill>
            <a:schemeClr val="bg1"/>
          </a:solidFill>
        </p:spPr>
        <p:txBody>
          <a:bodyPr>
            <a:noAutofit/>
          </a:bodyPr>
          <a:lstStyle/>
          <a:p>
            <a:pPr>
              <a:lnSpc>
                <a:spcPct val="0"/>
              </a:lnSpc>
            </a:pPr>
            <a:r>
              <a:rPr lang="en-US" sz="8800" dirty="0" smtClean="0">
                <a:solidFill>
                  <a:srgbClr val="7030A0"/>
                </a:solidFill>
                <a:latin typeface="Tahoma"/>
                <a:ea typeface="Chalkduster" charset="0"/>
                <a:cs typeface="Tahoma"/>
              </a:rPr>
              <a:t>Introduction</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7200" dirty="0">
                <a:solidFill>
                  <a:srgbClr val="7030A0"/>
                </a:solidFill>
                <a:latin typeface="Tahoma"/>
                <a:ea typeface="Chalkduster" charset="0"/>
                <a:cs typeface="Tahoma"/>
              </a:rPr>
              <a:t/>
            </a:r>
            <a:br>
              <a:rPr lang="en-US" sz="7200" dirty="0">
                <a:solidFill>
                  <a:srgbClr val="7030A0"/>
                </a:solidFill>
                <a:latin typeface="Tahoma"/>
                <a:ea typeface="Chalkduster" charset="0"/>
                <a:cs typeface="Tahoma"/>
              </a:rPr>
            </a:br>
            <a:endParaRPr lang="en-US" sz="7200" dirty="0">
              <a:solidFill>
                <a:srgbClr val="7030A0"/>
              </a:solidFill>
              <a:latin typeface="Tahoma"/>
              <a:ea typeface="Chalkduster" charset="0"/>
              <a:cs typeface="Tahoma"/>
            </a:endParaRPr>
          </a:p>
        </p:txBody>
      </p:sp>
      <p:pic>
        <p:nvPicPr>
          <p:cNvPr id="5" name="Picture 4"/>
          <p:cNvPicPr>
            <a:picLocks noChangeAspect="1"/>
          </p:cNvPicPr>
          <p:nvPr/>
        </p:nvPicPr>
        <p:blipFill>
          <a:blip r:embed="rId3"/>
          <a:stretch>
            <a:fillRect/>
          </a:stretch>
        </p:blipFill>
        <p:spPr>
          <a:xfrm>
            <a:off x="198783" y="4816476"/>
            <a:ext cx="1743350" cy="1743350"/>
          </a:xfrm>
          <a:prstGeom prst="rect">
            <a:avLst/>
          </a:prstGeom>
        </p:spPr>
      </p:pic>
    </p:spTree>
    <p:extLst>
      <p:ext uri="{BB962C8B-B14F-4D97-AF65-F5344CB8AC3E}">
        <p14:creationId xmlns:p14="http://schemas.microsoft.com/office/powerpoint/2010/main" val="981690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320317"/>
            <a:ext cx="4267200" cy="7145546"/>
          </a:xfrm>
          <a:prstGeom prst="rect">
            <a:avLst/>
          </a:prstGeom>
          <a:noFill/>
        </p:spPr>
        <p:txBody>
          <a:bodyPr wrap="square" rtlCol="0">
            <a:spAutoFit/>
          </a:bodyPr>
          <a:lstStyle/>
          <a:p>
            <a:pPr>
              <a:lnSpc>
                <a:spcPts val="5000"/>
              </a:lnSpc>
            </a:pPr>
            <a:r>
              <a:rPr lang="en-US" sz="5400" b="1" dirty="0">
                <a:latin typeface="Berlin Sans FB Demi" panose="020E0802020502020306" pitchFamily="34" charset="0"/>
              </a:rPr>
              <a:t>What do you know about building and engineering?</a:t>
            </a:r>
          </a:p>
          <a:p>
            <a:pPr>
              <a:lnSpc>
                <a:spcPts val="5000"/>
              </a:lnSpc>
            </a:pPr>
            <a:endParaRPr lang="en-US" sz="5400" b="1" dirty="0">
              <a:latin typeface="Berlin Sans FB Demi" panose="020E0802020502020306" pitchFamily="34" charset="0"/>
            </a:endParaRPr>
          </a:p>
          <a:p>
            <a:pPr>
              <a:lnSpc>
                <a:spcPts val="5000"/>
              </a:lnSpc>
            </a:pPr>
            <a:r>
              <a:rPr lang="en-US" sz="5400" b="1" dirty="0">
                <a:latin typeface="Berlin Sans FB Demi" panose="020E0802020502020306" pitchFamily="34" charset="0"/>
              </a:rPr>
              <a:t>What </a:t>
            </a:r>
            <a:r>
              <a:rPr lang="en-US" sz="5400" b="1" dirty="0">
                <a:latin typeface="Berlin Sans FB Demi" panose="020E0802020502020306" pitchFamily="34" charset="0"/>
              </a:rPr>
              <a:t>do you want to know about building and engineering?</a:t>
            </a:r>
          </a:p>
          <a:p>
            <a:pPr>
              <a:lnSpc>
                <a:spcPts val="5000"/>
              </a:lnSpc>
            </a:pPr>
            <a:endParaRPr lang="en-US" sz="5400" b="1" dirty="0">
              <a:latin typeface="Berlin Sans FB Demi" panose="020E0802020502020306" pitchFamily="34" charset="0"/>
            </a:endParaRPr>
          </a:p>
        </p:txBody>
      </p:sp>
      <p:pic>
        <p:nvPicPr>
          <p:cNvPr id="5" name="Picture 2" descr="\\vbgov.com\DFS1\Departments\Libraries\Inter Agency\Marketing Services\photos for Heather and Megan\boy question marks school chalkboard 300dp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1806" y="609600"/>
            <a:ext cx="3751395" cy="5619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89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bgov.com\DFS1\Departments\Libraries\Inter Agency\Marketing Services\photos for Heather and Megan\school frame kids education illustration 300dp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0"/>
            <a:ext cx="6934200" cy="68685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Oval 1"/>
          <p:cNvSpPr/>
          <p:nvPr/>
        </p:nvSpPr>
        <p:spPr>
          <a:xfrm>
            <a:off x="2514600" y="1828800"/>
            <a:ext cx="7086600" cy="3200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latin typeface="Berlin Sans FB" panose="020E0602020502020306" pitchFamily="34" charset="0"/>
            </a:endParaRPr>
          </a:p>
        </p:txBody>
      </p:sp>
      <p:sp>
        <p:nvSpPr>
          <p:cNvPr id="3" name="TextBox 2"/>
          <p:cNvSpPr txBox="1"/>
          <p:nvPr/>
        </p:nvSpPr>
        <p:spPr>
          <a:xfrm>
            <a:off x="4267200" y="1828800"/>
            <a:ext cx="3505200" cy="369332"/>
          </a:xfrm>
          <a:prstGeom prst="rect">
            <a:avLst/>
          </a:prstGeom>
          <a:noFill/>
        </p:spPr>
        <p:txBody>
          <a:bodyPr wrap="square" rtlCol="0">
            <a:spAutoFit/>
          </a:bodyPr>
          <a:lstStyle/>
          <a:p>
            <a:endParaRPr lang="en-US"/>
          </a:p>
        </p:txBody>
      </p:sp>
      <p:sp>
        <p:nvSpPr>
          <p:cNvPr id="4" name="TextBox 3"/>
          <p:cNvSpPr txBox="1"/>
          <p:nvPr/>
        </p:nvSpPr>
        <p:spPr>
          <a:xfrm>
            <a:off x="3810000" y="2924145"/>
            <a:ext cx="4800600" cy="400110"/>
          </a:xfrm>
          <a:prstGeom prst="rect">
            <a:avLst/>
          </a:prstGeom>
          <a:noFill/>
        </p:spPr>
        <p:txBody>
          <a:bodyPr wrap="square" rtlCol="0" anchor="ctr">
            <a:spAutoFit/>
          </a:bodyPr>
          <a:lstStyle/>
          <a:p>
            <a:pPr algn="ctr"/>
            <a:r>
              <a:rPr lang="en-US" sz="2000" dirty="0">
                <a:latin typeface="Berlin Sans FB" panose="020E0602020502020306" pitchFamily="34" charset="0"/>
              </a:rPr>
              <a:t>(insert callout)</a:t>
            </a:r>
            <a:endParaRPr lang="en-US" sz="2000" dirty="0">
              <a:latin typeface="Berlin Sans FB" panose="020E0602020502020306" pitchFamily="34" charset="0"/>
            </a:endParaRPr>
          </a:p>
        </p:txBody>
      </p:sp>
    </p:spTree>
    <p:extLst>
      <p:ext uri="{BB962C8B-B14F-4D97-AF65-F5344CB8AC3E}">
        <p14:creationId xmlns:p14="http://schemas.microsoft.com/office/powerpoint/2010/main" val="12994865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81800" y="1905000"/>
            <a:ext cx="3200400" cy="2657138"/>
          </a:xfrm>
          <a:prstGeom prst="rect">
            <a:avLst/>
          </a:prstGeom>
          <a:noFill/>
        </p:spPr>
        <p:txBody>
          <a:bodyPr wrap="square" rtlCol="0">
            <a:spAutoFit/>
          </a:bodyPr>
          <a:lstStyle/>
          <a:p>
            <a:pPr>
              <a:lnSpc>
                <a:spcPts val="5000"/>
              </a:lnSpc>
            </a:pPr>
            <a:r>
              <a:rPr lang="en-US" sz="5400" b="1" dirty="0">
                <a:latin typeface="Berlin Sans FB Demi" panose="020E0802020502020306" pitchFamily="34" charset="0"/>
              </a:rPr>
              <a:t>Let’s read a story about building!</a:t>
            </a:r>
            <a:endParaRPr lang="en-US" sz="5400" b="1" dirty="0">
              <a:latin typeface="Berlin Sans FB Demi" panose="020E0802020502020306" pitchFamily="34" charset="0"/>
            </a:endParaRPr>
          </a:p>
        </p:txBody>
      </p:sp>
      <p:pic>
        <p:nvPicPr>
          <p:cNvPr id="2" name="Picture 1"/>
          <p:cNvPicPr>
            <a:picLocks noChangeAspect="1"/>
          </p:cNvPicPr>
          <p:nvPr/>
        </p:nvPicPr>
        <p:blipFill>
          <a:blip r:embed="rId3"/>
          <a:stretch>
            <a:fillRect/>
          </a:stretch>
        </p:blipFill>
        <p:spPr>
          <a:xfrm>
            <a:off x="2438401" y="1066800"/>
            <a:ext cx="4134971" cy="4572000"/>
          </a:xfrm>
          <a:prstGeom prst="rect">
            <a:avLst/>
          </a:prstGeom>
        </p:spPr>
      </p:pic>
    </p:spTree>
    <p:extLst>
      <p:ext uri="{BB962C8B-B14F-4D97-AF65-F5344CB8AC3E}">
        <p14:creationId xmlns:p14="http://schemas.microsoft.com/office/powerpoint/2010/main" val="469837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simpson\AppData\Local\Microsoft\Windows\Temporary Internet Files\Content.Outlook\81TBB3X6\Lets Explore graphic (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52400"/>
            <a:ext cx="6705600" cy="21252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3521242" y="2590800"/>
            <a:ext cx="5253696" cy="3505200"/>
          </a:xfrm>
          <a:prstGeom prst="rect">
            <a:avLst/>
          </a:prstGeom>
        </p:spPr>
      </p:pic>
    </p:spTree>
    <p:extLst>
      <p:ext uri="{BB962C8B-B14F-4D97-AF65-F5344CB8AC3E}">
        <p14:creationId xmlns:p14="http://schemas.microsoft.com/office/powerpoint/2010/main" val="11869135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152400"/>
            <a:ext cx="8839200" cy="923330"/>
          </a:xfrm>
          <a:prstGeom prst="rect">
            <a:avLst/>
          </a:prstGeom>
          <a:noFill/>
        </p:spPr>
        <p:txBody>
          <a:bodyPr wrap="square" rtlCol="0">
            <a:spAutoFit/>
          </a:bodyPr>
          <a:lstStyle/>
          <a:p>
            <a:pPr algn="ctr"/>
            <a:r>
              <a:rPr lang="en-US" sz="5400" b="1" dirty="0">
                <a:latin typeface="Berlin Sans FB Demi" panose="020E0802020502020306" pitchFamily="34" charset="0"/>
              </a:rPr>
              <a:t>What did we learn today?</a:t>
            </a:r>
            <a:endParaRPr lang="en-US" sz="5400" b="1" dirty="0">
              <a:latin typeface="Berlin Sans FB Demi" panose="020E0802020502020306"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1295400"/>
            <a:ext cx="5129784" cy="5129784"/>
          </a:xfrm>
          <a:prstGeom prst="rect">
            <a:avLst/>
          </a:prstGeom>
        </p:spPr>
      </p:pic>
    </p:spTree>
    <p:extLst>
      <p:ext uri="{BB962C8B-B14F-4D97-AF65-F5344CB8AC3E}">
        <p14:creationId xmlns:p14="http://schemas.microsoft.com/office/powerpoint/2010/main" val="10281436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48200" y="6614160"/>
            <a:ext cx="457200" cy="369332"/>
          </a:xfrm>
          <a:prstGeom prst="rect">
            <a:avLst/>
          </a:prstGeom>
          <a:solidFill>
            <a:srgbClr val="FFFFEB"/>
          </a:solidFill>
        </p:spPr>
        <p:txBody>
          <a:bodyPr wrap="square" rtlCol="0">
            <a:spAutoFit/>
          </a:bodyPr>
          <a:lstStyle/>
          <a:p>
            <a:endParaRPr lang="en-US" dirty="0"/>
          </a:p>
        </p:txBody>
      </p:sp>
      <p:pic>
        <p:nvPicPr>
          <p:cNvPr id="6" name="Picture 6" descr="https://encrypted-tbn0.gstatic.com/images?q=tbn:ANd9GcQIzXz3M1f6jYWdxxqur3XPJH2A3-vK1HRu47EoY3xvhW67Jjl2W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426" y="4905374"/>
            <a:ext cx="2771775" cy="16478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encrypted-tbn0.gstatic.com/images?q=tbn:ANd9GcQIzXz3M1f6jYWdxxqur3XPJH2A3-vK1HRu47EoY3xvhW67Jjl2W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3158" y="4905374"/>
            <a:ext cx="2771775" cy="16478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encrypted-tbn0.gstatic.com/images?q=tbn:ANd9GcQIzXz3M1f6jYWdxxqur3XPJH2A3-vK1HRu47EoY3xvhW67Jjl2W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3801" y="4905374"/>
            <a:ext cx="2771775" cy="16478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kedubois\AppData\Local\Microsoft\Windows\Temporary Internet Files\Content.IE5\OJQLH8FZ\MC90043253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80222">
            <a:off x="9203912" y="306968"/>
            <a:ext cx="1309520" cy="13095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Users\kedubois\AppData\Local\Microsoft\Windows\Temporary Internet Files\Content.IE5\OJQLH8FZ\MC90043253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919778" flipH="1">
            <a:off x="1660112" y="306968"/>
            <a:ext cx="1309520" cy="13095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608621" y="1143001"/>
            <a:ext cx="7022381" cy="3631763"/>
          </a:xfrm>
          <a:prstGeom prst="rect">
            <a:avLst/>
          </a:prstGeom>
          <a:noFill/>
        </p:spPr>
        <p:txBody>
          <a:bodyPr wrap="square" rtlCol="0">
            <a:spAutoFit/>
          </a:bodyPr>
          <a:lstStyle/>
          <a:p>
            <a:pPr algn="ctr">
              <a:lnSpc>
                <a:spcPts val="3200"/>
              </a:lnSpc>
            </a:pPr>
            <a:r>
              <a:rPr lang="en-US" sz="3600" dirty="0">
                <a:latin typeface="Berlin Sans FB" panose="020E0602020502020306" pitchFamily="34" charset="0"/>
              </a:rPr>
              <a:t>The more we get together</a:t>
            </a:r>
          </a:p>
          <a:p>
            <a:pPr algn="ctr">
              <a:lnSpc>
                <a:spcPts val="3200"/>
              </a:lnSpc>
            </a:pPr>
            <a:r>
              <a:rPr lang="en-US" sz="3600" dirty="0">
                <a:latin typeface="Berlin Sans FB" panose="020E0602020502020306" pitchFamily="34" charset="0"/>
              </a:rPr>
              <a:t>Together, together</a:t>
            </a:r>
          </a:p>
          <a:p>
            <a:pPr algn="ctr">
              <a:lnSpc>
                <a:spcPts val="3200"/>
              </a:lnSpc>
            </a:pPr>
            <a:r>
              <a:rPr lang="en-US" sz="3600" dirty="0">
                <a:latin typeface="Berlin Sans FB" panose="020E0602020502020306" pitchFamily="34" charset="0"/>
              </a:rPr>
              <a:t>The more we get together</a:t>
            </a:r>
          </a:p>
          <a:p>
            <a:pPr algn="ctr">
              <a:lnSpc>
                <a:spcPts val="3200"/>
              </a:lnSpc>
            </a:pPr>
            <a:r>
              <a:rPr lang="en-US" sz="3600" dirty="0">
                <a:latin typeface="Berlin Sans FB" panose="020E0602020502020306" pitchFamily="34" charset="0"/>
              </a:rPr>
              <a:t>The happier we’ll be</a:t>
            </a:r>
          </a:p>
          <a:p>
            <a:pPr algn="ctr">
              <a:lnSpc>
                <a:spcPts val="2000"/>
              </a:lnSpc>
            </a:pPr>
            <a:endParaRPr lang="en-US" sz="3600" dirty="0">
              <a:latin typeface="Berlin Sans FB" panose="020E0602020502020306" pitchFamily="34" charset="0"/>
            </a:endParaRPr>
          </a:p>
          <a:p>
            <a:pPr algn="ctr">
              <a:lnSpc>
                <a:spcPts val="3200"/>
              </a:lnSpc>
            </a:pPr>
            <a:r>
              <a:rPr lang="en-US" sz="3600" dirty="0">
                <a:latin typeface="Berlin Sans FB" panose="020E0602020502020306" pitchFamily="34" charset="0"/>
              </a:rPr>
              <a:t>Because your friends are my friends</a:t>
            </a:r>
          </a:p>
          <a:p>
            <a:pPr algn="ctr">
              <a:lnSpc>
                <a:spcPts val="3200"/>
              </a:lnSpc>
            </a:pPr>
            <a:r>
              <a:rPr lang="en-US" sz="3600" dirty="0">
                <a:latin typeface="Berlin Sans FB" panose="020E0602020502020306" pitchFamily="34" charset="0"/>
              </a:rPr>
              <a:t>And my friends are your friends</a:t>
            </a:r>
          </a:p>
          <a:p>
            <a:pPr algn="ctr">
              <a:lnSpc>
                <a:spcPts val="3200"/>
              </a:lnSpc>
            </a:pPr>
            <a:r>
              <a:rPr lang="en-US" sz="3600" dirty="0">
                <a:latin typeface="Berlin Sans FB" panose="020E0602020502020306" pitchFamily="34" charset="0"/>
              </a:rPr>
              <a:t>The more we get together</a:t>
            </a:r>
          </a:p>
          <a:p>
            <a:pPr algn="ctr">
              <a:lnSpc>
                <a:spcPts val="3200"/>
              </a:lnSpc>
            </a:pPr>
            <a:r>
              <a:rPr lang="en-US" sz="3600" dirty="0">
                <a:latin typeface="Berlin Sans FB" panose="020E0602020502020306" pitchFamily="34" charset="0"/>
              </a:rPr>
              <a:t>The happier we’ll be!</a:t>
            </a:r>
            <a:endParaRPr lang="en-US" sz="3600" dirty="0">
              <a:latin typeface="Berlin Sans FB" panose="020E0602020502020306" pitchFamily="34" charset="0"/>
            </a:endParaRPr>
          </a:p>
        </p:txBody>
      </p:sp>
      <p:sp>
        <p:nvSpPr>
          <p:cNvPr id="12" name="TextBox 11"/>
          <p:cNvSpPr txBox="1"/>
          <p:nvPr/>
        </p:nvSpPr>
        <p:spPr>
          <a:xfrm>
            <a:off x="3795713" y="103832"/>
            <a:ext cx="4648199" cy="923330"/>
          </a:xfrm>
          <a:prstGeom prst="rect">
            <a:avLst/>
          </a:prstGeom>
          <a:noFill/>
        </p:spPr>
        <p:txBody>
          <a:bodyPr wrap="square" rtlCol="0">
            <a:spAutoFit/>
          </a:bodyPr>
          <a:lstStyle/>
          <a:p>
            <a:pPr algn="ctr"/>
            <a:r>
              <a:rPr lang="en-US" sz="5400" b="1" dirty="0">
                <a:latin typeface="Berlin Sans FB Demi" panose="020E0802020502020306" pitchFamily="34" charset="0"/>
              </a:rPr>
              <a:t>Goodbye Song</a:t>
            </a:r>
            <a:endParaRPr lang="en-US" sz="5400" b="1" dirty="0">
              <a:latin typeface="Berlin Sans FB Demi" panose="020E0802020502020306" pitchFamily="34" charset="0"/>
            </a:endParaRPr>
          </a:p>
        </p:txBody>
      </p:sp>
    </p:spTree>
    <p:extLst>
      <p:ext uri="{BB962C8B-B14F-4D97-AF65-F5344CB8AC3E}">
        <p14:creationId xmlns:p14="http://schemas.microsoft.com/office/powerpoint/2010/main" val="14284629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855497"/>
          </a:xfrm>
          <a:prstGeom prst="rect">
            <a:avLst/>
          </a:prstGeom>
        </p:spPr>
      </p:pic>
      <p:sp>
        <p:nvSpPr>
          <p:cNvPr id="2" name="Title 1"/>
          <p:cNvSpPr>
            <a:spLocks noGrp="1"/>
          </p:cNvSpPr>
          <p:nvPr>
            <p:ph type="ctrTitle"/>
          </p:nvPr>
        </p:nvSpPr>
        <p:spPr>
          <a:xfrm>
            <a:off x="1205947" y="1214437"/>
            <a:ext cx="9846365" cy="4406874"/>
          </a:xfrm>
          <a:solidFill>
            <a:schemeClr val="bg1"/>
          </a:solidFill>
        </p:spPr>
        <p:txBody>
          <a:bodyPr>
            <a:noAutofit/>
          </a:bodyPr>
          <a:lstStyle/>
          <a:p>
            <a:pPr>
              <a:lnSpc>
                <a:spcPct val="100000"/>
              </a:lnSpc>
            </a:pPr>
            <a:r>
              <a:rPr lang="en-US" sz="8800" dirty="0" smtClean="0">
                <a:solidFill>
                  <a:srgbClr val="7030A0"/>
                </a:solidFill>
                <a:latin typeface="Tahoma"/>
                <a:ea typeface="Chalkduster" charset="0"/>
                <a:cs typeface="Tahoma"/>
              </a:rPr>
              <a:t>How To Implement Your Ideas</a:t>
            </a: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Hands-On Demonstrations</a:t>
            </a:r>
            <a:br>
              <a:rPr lang="en-US" sz="8800" dirty="0" smtClean="0">
                <a:solidFill>
                  <a:srgbClr val="7030A0"/>
                </a:solidFill>
                <a:latin typeface="Tahoma"/>
                <a:ea typeface="Chalkduster" charset="0"/>
                <a:cs typeface="Tahoma"/>
              </a:rPr>
            </a:br>
            <a:endParaRPr lang="en-US" sz="7200" dirty="0">
              <a:solidFill>
                <a:srgbClr val="7030A0"/>
              </a:solidFill>
              <a:latin typeface="Tahoma"/>
              <a:ea typeface="Chalkduster" charset="0"/>
              <a:cs typeface="Tahoma"/>
            </a:endParaRPr>
          </a:p>
        </p:txBody>
      </p:sp>
      <p:pic>
        <p:nvPicPr>
          <p:cNvPr id="5" name="Picture 4"/>
          <p:cNvPicPr>
            <a:picLocks noChangeAspect="1"/>
          </p:cNvPicPr>
          <p:nvPr/>
        </p:nvPicPr>
        <p:blipFill>
          <a:blip r:embed="rId3"/>
          <a:stretch>
            <a:fillRect/>
          </a:stretch>
        </p:blipFill>
        <p:spPr>
          <a:xfrm>
            <a:off x="198783" y="4816476"/>
            <a:ext cx="1743350" cy="1743350"/>
          </a:xfrm>
          <a:prstGeom prst="rect">
            <a:avLst/>
          </a:prstGeom>
        </p:spPr>
      </p:pic>
    </p:spTree>
    <p:extLst>
      <p:ext uri="{BB962C8B-B14F-4D97-AF65-F5344CB8AC3E}">
        <p14:creationId xmlns:p14="http://schemas.microsoft.com/office/powerpoint/2010/main" val="12007512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855497"/>
          </a:xfrm>
          <a:prstGeom prst="rect">
            <a:avLst/>
          </a:prstGeom>
        </p:spPr>
      </p:pic>
      <p:sp>
        <p:nvSpPr>
          <p:cNvPr id="2" name="Title 1"/>
          <p:cNvSpPr>
            <a:spLocks noGrp="1"/>
          </p:cNvSpPr>
          <p:nvPr>
            <p:ph type="ctrTitle"/>
          </p:nvPr>
        </p:nvSpPr>
        <p:spPr>
          <a:xfrm>
            <a:off x="1205947" y="1214437"/>
            <a:ext cx="9846365" cy="4406874"/>
          </a:xfrm>
          <a:solidFill>
            <a:schemeClr val="bg1"/>
          </a:solidFill>
        </p:spPr>
        <p:txBody>
          <a:bodyPr>
            <a:noAutofit/>
          </a:bodyPr>
          <a:lstStyle/>
          <a:p>
            <a:pPr>
              <a:lnSpc>
                <a:spcPct val="100000"/>
              </a:lnSpc>
            </a:pPr>
            <a:r>
              <a:rPr lang="en-US" sz="8800" dirty="0" smtClean="0">
                <a:solidFill>
                  <a:srgbClr val="7030A0"/>
                </a:solidFill>
                <a:latin typeface="Tahoma"/>
                <a:ea typeface="Chalkduster" charset="0"/>
                <a:cs typeface="Tahoma"/>
              </a:rPr>
              <a:t>How To Implement Your Ideas</a:t>
            </a: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Tell Us What Has Worked </a:t>
            </a:r>
            <a:r>
              <a:rPr lang="en-US" sz="8800" dirty="0">
                <a:solidFill>
                  <a:srgbClr val="7030A0"/>
                </a:solidFill>
                <a:latin typeface="Tahoma"/>
                <a:ea typeface="Chalkduster" charset="0"/>
                <a:cs typeface="Tahoma"/>
              </a:rPr>
              <a:t>f</a:t>
            </a:r>
            <a:r>
              <a:rPr lang="en-US" sz="8800" dirty="0" smtClean="0">
                <a:solidFill>
                  <a:srgbClr val="7030A0"/>
                </a:solidFill>
                <a:latin typeface="Tahoma"/>
                <a:ea typeface="Chalkduster" charset="0"/>
                <a:cs typeface="Tahoma"/>
              </a:rPr>
              <a:t>or You</a:t>
            </a:r>
            <a:br>
              <a:rPr lang="en-US" sz="8800" dirty="0" smtClean="0">
                <a:solidFill>
                  <a:srgbClr val="7030A0"/>
                </a:solidFill>
                <a:latin typeface="Tahoma"/>
                <a:ea typeface="Chalkduster" charset="0"/>
                <a:cs typeface="Tahoma"/>
              </a:rPr>
            </a:br>
            <a:endParaRPr lang="en-US" sz="7200" dirty="0">
              <a:solidFill>
                <a:srgbClr val="7030A0"/>
              </a:solidFill>
              <a:latin typeface="Tahoma"/>
              <a:ea typeface="Chalkduster" charset="0"/>
              <a:cs typeface="Tahoma"/>
            </a:endParaRPr>
          </a:p>
        </p:txBody>
      </p:sp>
      <p:pic>
        <p:nvPicPr>
          <p:cNvPr id="5" name="Picture 4"/>
          <p:cNvPicPr>
            <a:picLocks noChangeAspect="1"/>
          </p:cNvPicPr>
          <p:nvPr/>
        </p:nvPicPr>
        <p:blipFill>
          <a:blip r:embed="rId3"/>
          <a:stretch>
            <a:fillRect/>
          </a:stretch>
        </p:blipFill>
        <p:spPr>
          <a:xfrm>
            <a:off x="198783" y="4816476"/>
            <a:ext cx="1743350" cy="1743350"/>
          </a:xfrm>
          <a:prstGeom prst="rect">
            <a:avLst/>
          </a:prstGeom>
        </p:spPr>
      </p:pic>
    </p:spTree>
    <p:extLst>
      <p:ext uri="{BB962C8B-B14F-4D97-AF65-F5344CB8AC3E}">
        <p14:creationId xmlns:p14="http://schemas.microsoft.com/office/powerpoint/2010/main" val="1755114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855497"/>
          </a:xfrm>
          <a:prstGeom prst="rect">
            <a:avLst/>
          </a:prstGeom>
        </p:spPr>
      </p:pic>
      <p:sp>
        <p:nvSpPr>
          <p:cNvPr id="2" name="Title 1"/>
          <p:cNvSpPr>
            <a:spLocks noGrp="1"/>
          </p:cNvSpPr>
          <p:nvPr>
            <p:ph type="ctrTitle"/>
          </p:nvPr>
        </p:nvSpPr>
        <p:spPr>
          <a:xfrm>
            <a:off x="1205947" y="1214437"/>
            <a:ext cx="9846365" cy="4406874"/>
          </a:xfrm>
          <a:solidFill>
            <a:schemeClr val="bg1"/>
          </a:solidFill>
        </p:spPr>
        <p:txBody>
          <a:bodyPr>
            <a:noAutofit/>
          </a:bodyPr>
          <a:lstStyle/>
          <a:p>
            <a:pPr>
              <a:lnSpc>
                <a:spcPct val="0"/>
              </a:lnSpc>
            </a:pPr>
            <a:r>
              <a:rPr lang="en-US" sz="8800" dirty="0" smtClean="0">
                <a:solidFill>
                  <a:srgbClr val="7030A0"/>
                </a:solidFill>
                <a:latin typeface="Tahoma"/>
                <a:ea typeface="Chalkduster" charset="0"/>
                <a:cs typeface="Tahoma"/>
              </a:rPr>
              <a:t>Questions?</a:t>
            </a: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7200" dirty="0">
                <a:solidFill>
                  <a:srgbClr val="7030A0"/>
                </a:solidFill>
                <a:latin typeface="Tahoma"/>
                <a:ea typeface="Chalkduster" charset="0"/>
                <a:cs typeface="Tahoma"/>
              </a:rPr>
              <a:t/>
            </a:r>
            <a:br>
              <a:rPr lang="en-US" sz="7200" dirty="0">
                <a:solidFill>
                  <a:srgbClr val="7030A0"/>
                </a:solidFill>
                <a:latin typeface="Tahoma"/>
                <a:ea typeface="Chalkduster" charset="0"/>
                <a:cs typeface="Tahoma"/>
              </a:rPr>
            </a:br>
            <a:endParaRPr lang="en-US" sz="7200" dirty="0">
              <a:solidFill>
                <a:srgbClr val="7030A0"/>
              </a:solidFill>
              <a:latin typeface="Tahoma"/>
              <a:ea typeface="Chalkduster" charset="0"/>
              <a:cs typeface="Tahoma"/>
            </a:endParaRPr>
          </a:p>
        </p:txBody>
      </p:sp>
      <p:pic>
        <p:nvPicPr>
          <p:cNvPr id="5" name="Picture 4"/>
          <p:cNvPicPr>
            <a:picLocks noChangeAspect="1"/>
          </p:cNvPicPr>
          <p:nvPr/>
        </p:nvPicPr>
        <p:blipFill>
          <a:blip r:embed="rId3"/>
          <a:stretch>
            <a:fillRect/>
          </a:stretch>
        </p:blipFill>
        <p:spPr>
          <a:xfrm>
            <a:off x="198783" y="4816476"/>
            <a:ext cx="1743350" cy="1743350"/>
          </a:xfrm>
          <a:prstGeom prst="rect">
            <a:avLst/>
          </a:prstGeom>
        </p:spPr>
      </p:pic>
    </p:spTree>
    <p:extLst>
      <p:ext uri="{BB962C8B-B14F-4D97-AF65-F5344CB8AC3E}">
        <p14:creationId xmlns:p14="http://schemas.microsoft.com/office/powerpoint/2010/main" val="32198869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855497"/>
          </a:xfrm>
          <a:prstGeom prst="rect">
            <a:avLst/>
          </a:prstGeom>
        </p:spPr>
      </p:pic>
      <p:sp>
        <p:nvSpPr>
          <p:cNvPr id="2" name="Title 1"/>
          <p:cNvSpPr>
            <a:spLocks noGrp="1"/>
          </p:cNvSpPr>
          <p:nvPr>
            <p:ph type="ctrTitle"/>
          </p:nvPr>
        </p:nvSpPr>
        <p:spPr>
          <a:xfrm>
            <a:off x="1205947" y="1214437"/>
            <a:ext cx="9846365" cy="4406874"/>
          </a:xfrm>
          <a:solidFill>
            <a:schemeClr val="bg1"/>
          </a:solidFill>
        </p:spPr>
        <p:txBody>
          <a:bodyPr>
            <a:noAutofit/>
          </a:bodyPr>
          <a:lstStyle/>
          <a:p>
            <a:pPr>
              <a:lnSpc>
                <a:spcPts val="4800"/>
              </a:lnSpc>
            </a:pPr>
            <a:r>
              <a:rPr lang="en-US" sz="8800" dirty="0" smtClean="0">
                <a:solidFill>
                  <a:srgbClr val="7030A0"/>
                </a:solidFill>
                <a:latin typeface="Tahoma"/>
                <a:ea typeface="Chalkduster" charset="0"/>
                <a:cs typeface="Tahoma"/>
              </a:rPr>
              <a:t>How To Implement Your Ideas</a:t>
            </a: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4800" dirty="0" err="1" smtClean="0">
                <a:solidFill>
                  <a:srgbClr val="7030A0"/>
                </a:solidFill>
                <a:latin typeface="Tahoma"/>
                <a:ea typeface="Chalkduster" charset="0"/>
                <a:cs typeface="Tahoma"/>
              </a:rPr>
              <a:t>Kathi</a:t>
            </a:r>
            <a:r>
              <a:rPr lang="en-US" sz="4800" dirty="0" smtClean="0">
                <a:solidFill>
                  <a:srgbClr val="7030A0"/>
                </a:solidFill>
                <a:latin typeface="Tahoma"/>
                <a:ea typeface="Chalkduster" charset="0"/>
                <a:cs typeface="Tahoma"/>
              </a:rPr>
              <a:t> DuBois</a:t>
            </a:r>
            <a:br>
              <a:rPr lang="en-US" sz="4800" dirty="0" smtClean="0">
                <a:solidFill>
                  <a:srgbClr val="7030A0"/>
                </a:solidFill>
                <a:latin typeface="Tahoma"/>
                <a:ea typeface="Chalkduster" charset="0"/>
                <a:cs typeface="Tahoma"/>
              </a:rPr>
            </a:br>
            <a:r>
              <a:rPr lang="en-US" sz="4800" dirty="0" smtClean="0">
                <a:solidFill>
                  <a:srgbClr val="7030A0"/>
                </a:solidFill>
                <a:latin typeface="Tahoma"/>
                <a:ea typeface="Chalkduster" charset="0"/>
                <a:cs typeface="Tahoma"/>
                <a:hlinkClick r:id="rId3"/>
              </a:rPr>
              <a:t>kedubois@vbgov.com</a:t>
            </a:r>
            <a:r>
              <a:rPr lang="en-US" sz="4800" dirty="0" smtClean="0">
                <a:solidFill>
                  <a:srgbClr val="7030A0"/>
                </a:solidFill>
                <a:latin typeface="Tahoma"/>
                <a:ea typeface="Chalkduster" charset="0"/>
                <a:cs typeface="Tahoma"/>
              </a:rPr>
              <a:t/>
            </a:r>
            <a:br>
              <a:rPr lang="en-US" sz="4800" dirty="0" smtClean="0">
                <a:solidFill>
                  <a:srgbClr val="7030A0"/>
                </a:solidFill>
                <a:latin typeface="Tahoma"/>
                <a:ea typeface="Chalkduster" charset="0"/>
                <a:cs typeface="Tahoma"/>
              </a:rPr>
            </a:br>
            <a:r>
              <a:rPr lang="en-US" sz="4800" dirty="0" smtClean="0">
                <a:solidFill>
                  <a:srgbClr val="7030A0"/>
                </a:solidFill>
                <a:latin typeface="Tahoma"/>
                <a:ea typeface="Chalkduster" charset="0"/>
                <a:cs typeface="Tahoma"/>
              </a:rPr>
              <a:t/>
            </a:r>
            <a:br>
              <a:rPr lang="en-US" sz="4800" dirty="0" smtClean="0">
                <a:solidFill>
                  <a:srgbClr val="7030A0"/>
                </a:solidFill>
                <a:latin typeface="Tahoma"/>
                <a:ea typeface="Chalkduster" charset="0"/>
                <a:cs typeface="Tahoma"/>
              </a:rPr>
            </a:br>
            <a:r>
              <a:rPr lang="en-US" sz="4800" dirty="0" smtClean="0">
                <a:solidFill>
                  <a:srgbClr val="7030A0"/>
                </a:solidFill>
                <a:latin typeface="Tahoma"/>
                <a:ea typeface="Chalkduster" charset="0"/>
                <a:cs typeface="Tahoma"/>
              </a:rPr>
              <a:t>Matthew Haddox</a:t>
            </a:r>
            <a:br>
              <a:rPr lang="en-US" sz="4800" dirty="0" smtClean="0">
                <a:solidFill>
                  <a:srgbClr val="7030A0"/>
                </a:solidFill>
                <a:latin typeface="Tahoma"/>
                <a:ea typeface="Chalkduster" charset="0"/>
                <a:cs typeface="Tahoma"/>
              </a:rPr>
            </a:br>
            <a:r>
              <a:rPr lang="en-US" sz="4800" dirty="0" smtClean="0">
                <a:solidFill>
                  <a:srgbClr val="7030A0"/>
                </a:solidFill>
                <a:latin typeface="Tahoma"/>
                <a:ea typeface="Chalkduster" charset="0"/>
                <a:cs typeface="Tahoma"/>
                <a:hlinkClick r:id="rId4"/>
              </a:rPr>
              <a:t>mhaddox@vbgov.com</a:t>
            </a:r>
            <a:r>
              <a:rPr lang="en-US" sz="4800" dirty="0">
                <a:solidFill>
                  <a:srgbClr val="7030A0"/>
                </a:solidFill>
                <a:latin typeface="Tahoma"/>
                <a:ea typeface="Chalkduster" charset="0"/>
                <a:cs typeface="Tahoma"/>
              </a:rPr>
              <a:t> </a:t>
            </a:r>
            <a:r>
              <a:rPr lang="en-US" sz="4800" dirty="0" smtClean="0">
                <a:solidFill>
                  <a:srgbClr val="7030A0"/>
                </a:solidFill>
                <a:latin typeface="Tahoma"/>
                <a:ea typeface="Chalkduster" charset="0"/>
                <a:cs typeface="Tahoma"/>
              </a:rPr>
              <a:t/>
            </a:r>
            <a:br>
              <a:rPr lang="en-US" sz="4800" dirty="0" smtClean="0">
                <a:solidFill>
                  <a:srgbClr val="7030A0"/>
                </a:solidFill>
                <a:latin typeface="Tahoma"/>
                <a:ea typeface="Chalkduster" charset="0"/>
                <a:cs typeface="Tahoma"/>
              </a:rPr>
            </a:br>
            <a:endParaRPr lang="en-US" sz="4800" dirty="0">
              <a:solidFill>
                <a:srgbClr val="7030A0"/>
              </a:solidFill>
              <a:latin typeface="Tahoma"/>
              <a:ea typeface="Chalkduster" charset="0"/>
              <a:cs typeface="Tahoma"/>
            </a:endParaRPr>
          </a:p>
        </p:txBody>
      </p:sp>
      <p:pic>
        <p:nvPicPr>
          <p:cNvPr id="5" name="Picture 4"/>
          <p:cNvPicPr>
            <a:picLocks noChangeAspect="1"/>
          </p:cNvPicPr>
          <p:nvPr/>
        </p:nvPicPr>
        <p:blipFill>
          <a:blip r:embed="rId5"/>
          <a:stretch>
            <a:fillRect/>
          </a:stretch>
        </p:blipFill>
        <p:spPr>
          <a:xfrm>
            <a:off x="198783" y="4816476"/>
            <a:ext cx="1743350" cy="1743350"/>
          </a:xfrm>
          <a:prstGeom prst="rect">
            <a:avLst/>
          </a:prstGeom>
        </p:spPr>
      </p:pic>
    </p:spTree>
    <p:extLst>
      <p:ext uri="{BB962C8B-B14F-4D97-AF65-F5344CB8AC3E}">
        <p14:creationId xmlns:p14="http://schemas.microsoft.com/office/powerpoint/2010/main" val="3808264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855497"/>
          </a:xfrm>
          <a:prstGeom prst="rect">
            <a:avLst/>
          </a:prstGeom>
        </p:spPr>
      </p:pic>
      <p:sp>
        <p:nvSpPr>
          <p:cNvPr id="2" name="Title 1"/>
          <p:cNvSpPr>
            <a:spLocks noGrp="1"/>
          </p:cNvSpPr>
          <p:nvPr>
            <p:ph type="ctrTitle"/>
          </p:nvPr>
        </p:nvSpPr>
        <p:spPr>
          <a:xfrm>
            <a:off x="1205947" y="1214437"/>
            <a:ext cx="9846365" cy="4406874"/>
          </a:xfrm>
          <a:solidFill>
            <a:schemeClr val="bg1"/>
          </a:solidFill>
        </p:spPr>
        <p:txBody>
          <a:bodyPr>
            <a:noAutofit/>
          </a:bodyPr>
          <a:lstStyle/>
          <a:p>
            <a:pPr>
              <a:lnSpc>
                <a:spcPct val="0"/>
              </a:lnSpc>
            </a:pPr>
            <a:r>
              <a:rPr lang="en-US" sz="8000" dirty="0" smtClean="0">
                <a:solidFill>
                  <a:srgbClr val="7030A0"/>
                </a:solidFill>
                <a:latin typeface="Tahoma"/>
                <a:ea typeface="Chalkduster" charset="0"/>
                <a:cs typeface="Tahoma"/>
              </a:rPr>
              <a:t>How It All Began…</a:t>
            </a:r>
            <a:br>
              <a:rPr lang="en-US" sz="8000" dirty="0" smtClean="0">
                <a:solidFill>
                  <a:srgbClr val="7030A0"/>
                </a:solidFill>
                <a:latin typeface="Tahoma"/>
                <a:ea typeface="Chalkduster" charset="0"/>
                <a:cs typeface="Tahoma"/>
              </a:rPr>
            </a:br>
            <a:r>
              <a:rPr lang="en-US" sz="4800" dirty="0">
                <a:solidFill>
                  <a:srgbClr val="7030A0"/>
                </a:solidFill>
                <a:latin typeface="Tahoma"/>
                <a:ea typeface="Chalkduster" charset="0"/>
                <a:cs typeface="Tahoma"/>
              </a:rPr>
              <a:t/>
            </a:r>
            <a:br>
              <a:rPr lang="en-US" sz="4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7200" dirty="0">
                <a:solidFill>
                  <a:srgbClr val="7030A0"/>
                </a:solidFill>
                <a:latin typeface="Tahoma"/>
                <a:ea typeface="Chalkduster" charset="0"/>
                <a:cs typeface="Tahoma"/>
              </a:rPr>
              <a:t/>
            </a:r>
            <a:br>
              <a:rPr lang="en-US" sz="7200" dirty="0">
                <a:solidFill>
                  <a:srgbClr val="7030A0"/>
                </a:solidFill>
                <a:latin typeface="Tahoma"/>
                <a:ea typeface="Chalkduster" charset="0"/>
                <a:cs typeface="Tahoma"/>
              </a:rPr>
            </a:br>
            <a:endParaRPr lang="en-US" sz="7200" dirty="0">
              <a:solidFill>
                <a:srgbClr val="7030A0"/>
              </a:solidFill>
              <a:latin typeface="Tahoma"/>
              <a:ea typeface="Chalkduster" charset="0"/>
              <a:cs typeface="Tahoma"/>
            </a:endParaRPr>
          </a:p>
        </p:txBody>
      </p:sp>
      <p:pic>
        <p:nvPicPr>
          <p:cNvPr id="5" name="Picture 4"/>
          <p:cNvPicPr>
            <a:picLocks noChangeAspect="1"/>
          </p:cNvPicPr>
          <p:nvPr/>
        </p:nvPicPr>
        <p:blipFill>
          <a:blip r:embed="rId3"/>
          <a:stretch>
            <a:fillRect/>
          </a:stretch>
        </p:blipFill>
        <p:spPr>
          <a:xfrm>
            <a:off x="198783" y="4816476"/>
            <a:ext cx="1743350" cy="1743350"/>
          </a:xfrm>
          <a:prstGeom prst="rect">
            <a:avLst/>
          </a:prstGeom>
        </p:spPr>
      </p:pic>
    </p:spTree>
    <p:extLst>
      <p:ext uri="{BB962C8B-B14F-4D97-AF65-F5344CB8AC3E}">
        <p14:creationId xmlns:p14="http://schemas.microsoft.com/office/powerpoint/2010/main" val="573010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855497"/>
          </a:xfrm>
          <a:prstGeom prst="rect">
            <a:avLst/>
          </a:prstGeom>
        </p:spPr>
      </p:pic>
      <p:sp>
        <p:nvSpPr>
          <p:cNvPr id="2" name="Title 1"/>
          <p:cNvSpPr>
            <a:spLocks noGrp="1"/>
          </p:cNvSpPr>
          <p:nvPr>
            <p:ph type="ctrTitle"/>
          </p:nvPr>
        </p:nvSpPr>
        <p:spPr>
          <a:xfrm>
            <a:off x="1205947" y="1214437"/>
            <a:ext cx="9846365" cy="4406874"/>
          </a:xfrm>
          <a:solidFill>
            <a:schemeClr val="bg1"/>
          </a:solidFill>
        </p:spPr>
        <p:txBody>
          <a:bodyPr>
            <a:noAutofit/>
          </a:bodyPr>
          <a:lstStyle/>
          <a:p>
            <a:pPr>
              <a:lnSpc>
                <a:spcPct val="0"/>
              </a:lnSpc>
            </a:pP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8800" dirty="0">
                <a:solidFill>
                  <a:srgbClr val="7030A0"/>
                </a:solidFill>
                <a:latin typeface="Chalkduster" charset="0"/>
                <a:ea typeface="Chalkduster" charset="0"/>
                <a:cs typeface="Chalkduster" charset="0"/>
              </a:rPr>
              <a:t/>
            </a:r>
            <a:br>
              <a:rPr lang="en-US" sz="8800" dirty="0">
                <a:solidFill>
                  <a:srgbClr val="7030A0"/>
                </a:solidFill>
                <a:latin typeface="Chalkduster" charset="0"/>
                <a:ea typeface="Chalkduster" charset="0"/>
                <a:cs typeface="Chalkduster" charset="0"/>
              </a:rPr>
            </a:br>
            <a:r>
              <a:rPr lang="en-US" sz="8800" dirty="0" smtClean="0">
                <a:solidFill>
                  <a:srgbClr val="7030A0"/>
                </a:solidFill>
                <a:latin typeface="Chalkduster" charset="0"/>
                <a:ea typeface="Chalkduster" charset="0"/>
                <a:cs typeface="Chalkduster" charset="0"/>
              </a:rPr>
              <a:t/>
            </a:r>
            <a:br>
              <a:rPr lang="en-US" sz="8800" dirty="0" smtClean="0">
                <a:solidFill>
                  <a:srgbClr val="7030A0"/>
                </a:solidFill>
                <a:latin typeface="Chalkduster" charset="0"/>
                <a:ea typeface="Chalkduster" charset="0"/>
                <a:cs typeface="Chalkduster" charset="0"/>
              </a:rPr>
            </a:br>
            <a:r>
              <a:rPr lang="en-US" sz="7200" dirty="0">
                <a:solidFill>
                  <a:srgbClr val="7030A0"/>
                </a:solidFill>
                <a:latin typeface="Chalkduster" charset="0"/>
                <a:ea typeface="Chalkduster" charset="0"/>
                <a:cs typeface="Chalkduster" charset="0"/>
              </a:rPr>
              <a:t/>
            </a:r>
            <a:br>
              <a:rPr lang="en-US" sz="7200" dirty="0">
                <a:solidFill>
                  <a:srgbClr val="7030A0"/>
                </a:solidFill>
                <a:latin typeface="Chalkduster" charset="0"/>
                <a:ea typeface="Chalkduster" charset="0"/>
                <a:cs typeface="Chalkduster" charset="0"/>
              </a:rPr>
            </a:br>
            <a:endParaRPr lang="en-US" sz="7200" dirty="0">
              <a:solidFill>
                <a:srgbClr val="7030A0"/>
              </a:solidFill>
              <a:latin typeface="Chalkduster" charset="0"/>
              <a:ea typeface="Chalkduster" charset="0"/>
              <a:cs typeface="Chalkduster" charset="0"/>
            </a:endParaRPr>
          </a:p>
        </p:txBody>
      </p:sp>
      <p:pic>
        <p:nvPicPr>
          <p:cNvPr id="5" name="Picture 4"/>
          <p:cNvPicPr>
            <a:picLocks noChangeAspect="1"/>
          </p:cNvPicPr>
          <p:nvPr/>
        </p:nvPicPr>
        <p:blipFill>
          <a:blip r:embed="rId3"/>
          <a:stretch>
            <a:fillRect/>
          </a:stretch>
        </p:blipFill>
        <p:spPr>
          <a:xfrm>
            <a:off x="198783" y="4816476"/>
            <a:ext cx="1743350" cy="1743350"/>
          </a:xfrm>
          <a:prstGeom prst="rect">
            <a:avLst/>
          </a:prstGeom>
        </p:spPr>
      </p:pic>
      <p:pic>
        <p:nvPicPr>
          <p:cNvPr id="6" name="Picture 5"/>
          <p:cNvPicPr>
            <a:picLocks noChangeAspect="1"/>
          </p:cNvPicPr>
          <p:nvPr/>
        </p:nvPicPr>
        <p:blipFill>
          <a:blip r:embed="rId4"/>
          <a:stretch>
            <a:fillRect/>
          </a:stretch>
        </p:blipFill>
        <p:spPr>
          <a:xfrm>
            <a:off x="3623049" y="1432336"/>
            <a:ext cx="4807365" cy="4080835"/>
          </a:xfrm>
          <a:prstGeom prst="rect">
            <a:avLst/>
          </a:prstGeom>
        </p:spPr>
      </p:pic>
    </p:spTree>
    <p:extLst>
      <p:ext uri="{BB962C8B-B14F-4D97-AF65-F5344CB8AC3E}">
        <p14:creationId xmlns:p14="http://schemas.microsoft.com/office/powerpoint/2010/main" val="2110800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855497"/>
          </a:xfrm>
          <a:prstGeom prst="rect">
            <a:avLst/>
          </a:prstGeom>
        </p:spPr>
      </p:pic>
      <p:sp>
        <p:nvSpPr>
          <p:cNvPr id="2" name="Title 1"/>
          <p:cNvSpPr>
            <a:spLocks noGrp="1"/>
          </p:cNvSpPr>
          <p:nvPr>
            <p:ph type="ctrTitle"/>
          </p:nvPr>
        </p:nvSpPr>
        <p:spPr>
          <a:xfrm>
            <a:off x="1205947" y="1214437"/>
            <a:ext cx="9846365" cy="4406874"/>
          </a:xfrm>
          <a:solidFill>
            <a:schemeClr val="bg1"/>
          </a:solidFill>
        </p:spPr>
        <p:txBody>
          <a:bodyPr>
            <a:noAutofit/>
          </a:bodyPr>
          <a:lstStyle/>
          <a:p>
            <a:pPr>
              <a:lnSpc>
                <a:spcPct val="0"/>
              </a:lnSpc>
            </a:pPr>
            <a:r>
              <a:rPr lang="en-US" sz="8800" dirty="0" smtClean="0">
                <a:solidFill>
                  <a:srgbClr val="7030A0"/>
                </a:solidFill>
                <a:latin typeface="Tahoma"/>
                <a:ea typeface="Chalkduster" charset="0"/>
                <a:cs typeface="Tahoma"/>
              </a:rPr>
              <a:t>Keeping It Simple</a:t>
            </a: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7200" dirty="0">
                <a:solidFill>
                  <a:srgbClr val="7030A0"/>
                </a:solidFill>
                <a:latin typeface="Tahoma"/>
                <a:ea typeface="Chalkduster" charset="0"/>
                <a:cs typeface="Tahoma"/>
              </a:rPr>
              <a:t/>
            </a:r>
            <a:br>
              <a:rPr lang="en-US" sz="7200" dirty="0">
                <a:solidFill>
                  <a:srgbClr val="7030A0"/>
                </a:solidFill>
                <a:latin typeface="Tahoma"/>
                <a:ea typeface="Chalkduster" charset="0"/>
                <a:cs typeface="Tahoma"/>
              </a:rPr>
            </a:br>
            <a:endParaRPr lang="en-US" sz="7200" dirty="0">
              <a:solidFill>
                <a:srgbClr val="7030A0"/>
              </a:solidFill>
              <a:latin typeface="Tahoma"/>
              <a:ea typeface="Chalkduster" charset="0"/>
              <a:cs typeface="Tahoma"/>
            </a:endParaRPr>
          </a:p>
        </p:txBody>
      </p:sp>
      <p:pic>
        <p:nvPicPr>
          <p:cNvPr id="5" name="Picture 4"/>
          <p:cNvPicPr>
            <a:picLocks noChangeAspect="1"/>
          </p:cNvPicPr>
          <p:nvPr/>
        </p:nvPicPr>
        <p:blipFill>
          <a:blip r:embed="rId3"/>
          <a:stretch>
            <a:fillRect/>
          </a:stretch>
        </p:blipFill>
        <p:spPr>
          <a:xfrm>
            <a:off x="198783" y="4816476"/>
            <a:ext cx="1743350" cy="1743350"/>
          </a:xfrm>
          <a:prstGeom prst="rect">
            <a:avLst/>
          </a:prstGeom>
        </p:spPr>
      </p:pic>
    </p:spTree>
    <p:extLst>
      <p:ext uri="{BB962C8B-B14F-4D97-AF65-F5344CB8AC3E}">
        <p14:creationId xmlns:p14="http://schemas.microsoft.com/office/powerpoint/2010/main" val="2244543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855497"/>
          </a:xfrm>
          <a:prstGeom prst="rect">
            <a:avLst/>
          </a:prstGeom>
        </p:spPr>
      </p:pic>
      <p:sp>
        <p:nvSpPr>
          <p:cNvPr id="2" name="Title 1"/>
          <p:cNvSpPr>
            <a:spLocks noGrp="1"/>
          </p:cNvSpPr>
          <p:nvPr>
            <p:ph type="ctrTitle"/>
          </p:nvPr>
        </p:nvSpPr>
        <p:spPr>
          <a:xfrm>
            <a:off x="1205947" y="1214437"/>
            <a:ext cx="9846365" cy="4406874"/>
          </a:xfrm>
          <a:solidFill>
            <a:schemeClr val="bg1"/>
          </a:solidFill>
        </p:spPr>
        <p:txBody>
          <a:bodyPr>
            <a:noAutofit/>
          </a:bodyPr>
          <a:lstStyle/>
          <a:p>
            <a:pPr>
              <a:lnSpc>
                <a:spcPct val="0"/>
              </a:lnSpc>
            </a:pPr>
            <a:endParaRPr lang="en-US" sz="7200" dirty="0">
              <a:solidFill>
                <a:srgbClr val="7030A0"/>
              </a:solidFill>
              <a:latin typeface="Tahoma"/>
              <a:ea typeface="Chalkduster" charset="0"/>
              <a:cs typeface="Tahoma"/>
            </a:endParaRPr>
          </a:p>
        </p:txBody>
      </p:sp>
      <p:pic>
        <p:nvPicPr>
          <p:cNvPr id="5" name="Picture 4"/>
          <p:cNvPicPr>
            <a:picLocks noChangeAspect="1"/>
          </p:cNvPicPr>
          <p:nvPr/>
        </p:nvPicPr>
        <p:blipFill>
          <a:blip r:embed="rId3"/>
          <a:stretch>
            <a:fillRect/>
          </a:stretch>
        </p:blipFill>
        <p:spPr>
          <a:xfrm>
            <a:off x="198783" y="4816476"/>
            <a:ext cx="1743350" cy="1743350"/>
          </a:xfrm>
          <a:prstGeom prst="rect">
            <a:avLst/>
          </a:prstGeom>
        </p:spPr>
      </p:pic>
      <p:pic>
        <p:nvPicPr>
          <p:cNvPr id="3" name="Picture 2"/>
          <p:cNvPicPr>
            <a:picLocks noChangeAspect="1"/>
          </p:cNvPicPr>
          <p:nvPr/>
        </p:nvPicPr>
        <p:blipFill>
          <a:blip r:embed="rId4"/>
          <a:stretch>
            <a:fillRect/>
          </a:stretch>
        </p:blipFill>
        <p:spPr>
          <a:xfrm>
            <a:off x="2925831" y="1314358"/>
            <a:ext cx="6620421" cy="4413614"/>
          </a:xfrm>
          <a:prstGeom prst="rect">
            <a:avLst/>
          </a:prstGeom>
        </p:spPr>
      </p:pic>
    </p:spTree>
    <p:extLst>
      <p:ext uri="{BB962C8B-B14F-4D97-AF65-F5344CB8AC3E}">
        <p14:creationId xmlns:p14="http://schemas.microsoft.com/office/powerpoint/2010/main" val="2428351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855497"/>
          </a:xfrm>
          <a:prstGeom prst="rect">
            <a:avLst/>
          </a:prstGeom>
        </p:spPr>
      </p:pic>
      <p:sp>
        <p:nvSpPr>
          <p:cNvPr id="2" name="Title 1"/>
          <p:cNvSpPr>
            <a:spLocks noGrp="1"/>
          </p:cNvSpPr>
          <p:nvPr>
            <p:ph type="ctrTitle"/>
          </p:nvPr>
        </p:nvSpPr>
        <p:spPr>
          <a:xfrm>
            <a:off x="1205947" y="1214437"/>
            <a:ext cx="9846365" cy="4406874"/>
          </a:xfrm>
          <a:solidFill>
            <a:schemeClr val="bg1"/>
          </a:solidFill>
        </p:spPr>
        <p:txBody>
          <a:bodyPr>
            <a:noAutofit/>
          </a:bodyPr>
          <a:lstStyle/>
          <a:p>
            <a:pPr>
              <a:lnSpc>
                <a:spcPct val="0"/>
              </a:lnSpc>
            </a:pPr>
            <a:r>
              <a:rPr lang="en-US" sz="8800" dirty="0" smtClean="0">
                <a:solidFill>
                  <a:srgbClr val="7030A0"/>
                </a:solidFill>
                <a:latin typeface="Tahoma"/>
                <a:ea typeface="Chalkduster" charset="0"/>
                <a:cs typeface="Tahoma"/>
              </a:rPr>
              <a:t>Choosing Topics</a:t>
            </a: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7200" dirty="0">
                <a:solidFill>
                  <a:srgbClr val="7030A0"/>
                </a:solidFill>
                <a:latin typeface="Tahoma"/>
                <a:ea typeface="Chalkduster" charset="0"/>
                <a:cs typeface="Tahoma"/>
              </a:rPr>
              <a:t/>
            </a:r>
            <a:br>
              <a:rPr lang="en-US" sz="7200" dirty="0">
                <a:solidFill>
                  <a:srgbClr val="7030A0"/>
                </a:solidFill>
                <a:latin typeface="Tahoma"/>
                <a:ea typeface="Chalkduster" charset="0"/>
                <a:cs typeface="Tahoma"/>
              </a:rPr>
            </a:br>
            <a:endParaRPr lang="en-US" sz="7200" dirty="0">
              <a:solidFill>
                <a:srgbClr val="7030A0"/>
              </a:solidFill>
              <a:latin typeface="Tahoma"/>
              <a:ea typeface="Chalkduster" charset="0"/>
              <a:cs typeface="Tahoma"/>
            </a:endParaRPr>
          </a:p>
        </p:txBody>
      </p:sp>
      <p:pic>
        <p:nvPicPr>
          <p:cNvPr id="5" name="Picture 4"/>
          <p:cNvPicPr>
            <a:picLocks noChangeAspect="1"/>
          </p:cNvPicPr>
          <p:nvPr/>
        </p:nvPicPr>
        <p:blipFill>
          <a:blip r:embed="rId3"/>
          <a:stretch>
            <a:fillRect/>
          </a:stretch>
        </p:blipFill>
        <p:spPr>
          <a:xfrm>
            <a:off x="198783" y="4816476"/>
            <a:ext cx="1743350" cy="1743350"/>
          </a:xfrm>
          <a:prstGeom prst="rect">
            <a:avLst/>
          </a:prstGeom>
        </p:spPr>
      </p:pic>
    </p:spTree>
    <p:extLst>
      <p:ext uri="{BB962C8B-B14F-4D97-AF65-F5344CB8AC3E}">
        <p14:creationId xmlns:p14="http://schemas.microsoft.com/office/powerpoint/2010/main" val="528700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855497"/>
          </a:xfrm>
          <a:prstGeom prst="rect">
            <a:avLst/>
          </a:prstGeom>
        </p:spPr>
      </p:pic>
      <p:sp>
        <p:nvSpPr>
          <p:cNvPr id="2" name="Title 1"/>
          <p:cNvSpPr>
            <a:spLocks noGrp="1"/>
          </p:cNvSpPr>
          <p:nvPr>
            <p:ph type="ctrTitle"/>
          </p:nvPr>
        </p:nvSpPr>
        <p:spPr>
          <a:xfrm>
            <a:off x="1205947" y="1214437"/>
            <a:ext cx="9846365" cy="4406874"/>
          </a:xfrm>
          <a:solidFill>
            <a:schemeClr val="bg1"/>
          </a:solidFill>
        </p:spPr>
        <p:txBody>
          <a:bodyPr>
            <a:noAutofit/>
          </a:bodyPr>
          <a:lstStyle/>
          <a:p>
            <a:pPr>
              <a:lnSpc>
                <a:spcPct val="0"/>
              </a:lnSpc>
            </a:pPr>
            <a:r>
              <a:rPr lang="en-US" sz="8800" dirty="0" smtClean="0">
                <a:solidFill>
                  <a:srgbClr val="7030A0"/>
                </a:solidFill>
                <a:latin typeface="Tahoma"/>
                <a:ea typeface="Chalkduster" charset="0"/>
                <a:cs typeface="Tahoma"/>
              </a:rPr>
              <a:t>Finding Activities</a:t>
            </a: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7200" dirty="0">
                <a:solidFill>
                  <a:srgbClr val="7030A0"/>
                </a:solidFill>
                <a:latin typeface="Tahoma"/>
                <a:ea typeface="Chalkduster" charset="0"/>
                <a:cs typeface="Tahoma"/>
              </a:rPr>
              <a:t/>
            </a:r>
            <a:br>
              <a:rPr lang="en-US" sz="7200" dirty="0">
                <a:solidFill>
                  <a:srgbClr val="7030A0"/>
                </a:solidFill>
                <a:latin typeface="Tahoma"/>
                <a:ea typeface="Chalkduster" charset="0"/>
                <a:cs typeface="Tahoma"/>
              </a:rPr>
            </a:br>
            <a:endParaRPr lang="en-US" sz="7200" dirty="0">
              <a:solidFill>
                <a:srgbClr val="7030A0"/>
              </a:solidFill>
              <a:latin typeface="Tahoma"/>
              <a:ea typeface="Chalkduster" charset="0"/>
              <a:cs typeface="Tahoma"/>
            </a:endParaRPr>
          </a:p>
        </p:txBody>
      </p:sp>
      <p:pic>
        <p:nvPicPr>
          <p:cNvPr id="5" name="Picture 4"/>
          <p:cNvPicPr>
            <a:picLocks noChangeAspect="1"/>
          </p:cNvPicPr>
          <p:nvPr/>
        </p:nvPicPr>
        <p:blipFill>
          <a:blip r:embed="rId3"/>
          <a:stretch>
            <a:fillRect/>
          </a:stretch>
        </p:blipFill>
        <p:spPr>
          <a:xfrm>
            <a:off x="198783" y="4816476"/>
            <a:ext cx="1743350" cy="1743350"/>
          </a:xfrm>
          <a:prstGeom prst="rect">
            <a:avLst/>
          </a:prstGeom>
        </p:spPr>
      </p:pic>
    </p:spTree>
    <p:extLst>
      <p:ext uri="{BB962C8B-B14F-4D97-AF65-F5344CB8AC3E}">
        <p14:creationId xmlns:p14="http://schemas.microsoft.com/office/powerpoint/2010/main" val="4001074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855497"/>
          </a:xfrm>
          <a:prstGeom prst="rect">
            <a:avLst/>
          </a:prstGeom>
        </p:spPr>
      </p:pic>
      <p:sp>
        <p:nvSpPr>
          <p:cNvPr id="2" name="Title 1"/>
          <p:cNvSpPr>
            <a:spLocks noGrp="1"/>
          </p:cNvSpPr>
          <p:nvPr>
            <p:ph type="ctrTitle"/>
          </p:nvPr>
        </p:nvSpPr>
        <p:spPr>
          <a:xfrm>
            <a:off x="1205947" y="1214437"/>
            <a:ext cx="9846365" cy="4406874"/>
          </a:xfrm>
          <a:solidFill>
            <a:schemeClr val="bg1"/>
          </a:solidFill>
        </p:spPr>
        <p:txBody>
          <a:bodyPr>
            <a:noAutofit/>
          </a:bodyPr>
          <a:lstStyle/>
          <a:p>
            <a:pPr>
              <a:lnSpc>
                <a:spcPct val="0"/>
              </a:lnSpc>
            </a:pP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8800" dirty="0">
                <a:solidFill>
                  <a:srgbClr val="7030A0"/>
                </a:solidFill>
                <a:latin typeface="Tahoma"/>
                <a:ea typeface="Chalkduster" charset="0"/>
                <a:cs typeface="Tahoma"/>
              </a:rPr>
              <a:t/>
            </a:r>
            <a:br>
              <a:rPr lang="en-US" sz="8800" dirty="0">
                <a:solidFill>
                  <a:srgbClr val="7030A0"/>
                </a:solidFill>
                <a:latin typeface="Tahoma"/>
                <a:ea typeface="Chalkduster" charset="0"/>
                <a:cs typeface="Tahoma"/>
              </a:rPr>
            </a:br>
            <a:r>
              <a:rPr lang="en-US" sz="8800" dirty="0" smtClean="0">
                <a:solidFill>
                  <a:srgbClr val="7030A0"/>
                </a:solidFill>
                <a:latin typeface="Tahoma"/>
                <a:ea typeface="Chalkduster" charset="0"/>
                <a:cs typeface="Tahoma"/>
              </a:rPr>
              <a:t/>
            </a:r>
            <a:br>
              <a:rPr lang="en-US" sz="8800" dirty="0" smtClean="0">
                <a:solidFill>
                  <a:srgbClr val="7030A0"/>
                </a:solidFill>
                <a:latin typeface="Tahoma"/>
                <a:ea typeface="Chalkduster" charset="0"/>
                <a:cs typeface="Tahoma"/>
              </a:rPr>
            </a:br>
            <a:r>
              <a:rPr lang="en-US" sz="7200" dirty="0">
                <a:solidFill>
                  <a:srgbClr val="7030A0"/>
                </a:solidFill>
                <a:latin typeface="Tahoma"/>
                <a:ea typeface="Chalkduster" charset="0"/>
                <a:cs typeface="Tahoma"/>
              </a:rPr>
              <a:t/>
            </a:r>
            <a:br>
              <a:rPr lang="en-US" sz="7200" dirty="0">
                <a:solidFill>
                  <a:srgbClr val="7030A0"/>
                </a:solidFill>
                <a:latin typeface="Tahoma"/>
                <a:ea typeface="Chalkduster" charset="0"/>
                <a:cs typeface="Tahoma"/>
              </a:rPr>
            </a:br>
            <a:endParaRPr lang="en-US" sz="7200" dirty="0">
              <a:solidFill>
                <a:srgbClr val="7030A0"/>
              </a:solidFill>
              <a:latin typeface="Tahoma"/>
              <a:ea typeface="Chalkduster" charset="0"/>
              <a:cs typeface="Tahoma"/>
            </a:endParaRPr>
          </a:p>
        </p:txBody>
      </p:sp>
      <p:pic>
        <p:nvPicPr>
          <p:cNvPr id="5" name="Picture 4"/>
          <p:cNvPicPr>
            <a:picLocks noChangeAspect="1"/>
          </p:cNvPicPr>
          <p:nvPr/>
        </p:nvPicPr>
        <p:blipFill>
          <a:blip r:embed="rId3"/>
          <a:stretch>
            <a:fillRect/>
          </a:stretch>
        </p:blipFill>
        <p:spPr>
          <a:xfrm>
            <a:off x="198783" y="4816476"/>
            <a:ext cx="1743350" cy="1743350"/>
          </a:xfrm>
          <a:prstGeom prst="rect">
            <a:avLst/>
          </a:prstGeom>
        </p:spPr>
      </p:pic>
      <p:pic>
        <p:nvPicPr>
          <p:cNvPr id="3" name="Picture 2"/>
          <p:cNvPicPr>
            <a:picLocks noChangeAspect="1"/>
          </p:cNvPicPr>
          <p:nvPr/>
        </p:nvPicPr>
        <p:blipFill>
          <a:blip r:embed="rId4"/>
          <a:stretch>
            <a:fillRect/>
          </a:stretch>
        </p:blipFill>
        <p:spPr>
          <a:xfrm>
            <a:off x="3073400" y="1326506"/>
            <a:ext cx="6032500" cy="4597400"/>
          </a:xfrm>
          <a:prstGeom prst="rect">
            <a:avLst/>
          </a:prstGeom>
        </p:spPr>
      </p:pic>
    </p:spTree>
    <p:extLst>
      <p:ext uri="{BB962C8B-B14F-4D97-AF65-F5344CB8AC3E}">
        <p14:creationId xmlns:p14="http://schemas.microsoft.com/office/powerpoint/2010/main" val="3191334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TotalTime>
  <Words>893</Words>
  <Application>Microsoft Macintosh PowerPoint</Application>
  <PresentationFormat>Widescreen</PresentationFormat>
  <Paragraphs>121</Paragraphs>
  <Slides>29</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Berlin Sans FB</vt:lpstr>
      <vt:lpstr>Berlin Sans FB Demi</vt:lpstr>
      <vt:lpstr>Calibri</vt:lpstr>
      <vt:lpstr>Calibri Light</vt:lpstr>
      <vt:lpstr>Chalkduster</vt:lpstr>
      <vt:lpstr>Tahoma</vt:lpstr>
      <vt:lpstr>Office Theme</vt:lpstr>
      <vt:lpstr>Hands-On: Preschool Science</vt:lpstr>
      <vt:lpstr>Introduction                                                                                                                                   </vt:lpstr>
      <vt:lpstr>How It All Began…                                                                                                                                   </vt:lpstr>
      <vt:lpstr>                                                                                                                               </vt:lpstr>
      <vt:lpstr>Keeping It Simple                                                                                                                               </vt:lpstr>
      <vt:lpstr>PowerPoint Presentation</vt:lpstr>
      <vt:lpstr>Choosing Topics                                                                                                                               </vt:lpstr>
      <vt:lpstr>Finding Activities                                                                                                                               </vt:lpstr>
      <vt:lpstr>                                                                                                                               </vt:lpstr>
      <vt:lpstr>How To Implement Your Ideas                                                    Implementing Your Ideas </vt:lpstr>
      <vt:lpstr>PowerPoint Presentation</vt:lpstr>
      <vt:lpstr> and Supplies </vt:lpstr>
      <vt:lpstr>How To Implement Your Ideas                                                    Typical Preschool Science Program </vt:lpstr>
      <vt:lpstr>Preschool Science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Implement Your Ideas                                                    Hands-On Demonstrations </vt:lpstr>
      <vt:lpstr>How To Implement Your Ideas                                                    Tell Us What Has Worked for You </vt:lpstr>
      <vt:lpstr>Questions?                                                                                                                               </vt:lpstr>
      <vt:lpstr>How To Implement Your Ideas                                                    Kathi DuBois kedubois@vbgov.com  Matthew Haddox mhaddox@vbgov.com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Hands-On: Preschool Science</dc:title>
  <dc:creator>Matthew Haddox</dc:creator>
  <cp:lastModifiedBy>Matthew Haddox</cp:lastModifiedBy>
  <cp:revision>11</cp:revision>
  <dcterms:created xsi:type="dcterms:W3CDTF">2015-08-28T23:24:16Z</dcterms:created>
  <dcterms:modified xsi:type="dcterms:W3CDTF">2015-10-20T01:51:35Z</dcterms:modified>
</cp:coreProperties>
</file>