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E31553-7B61-4A6F-8A5B-345C84C22197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1FA54D-D2EB-47EF-9948-1329307E70B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772400" cy="936625"/>
          </a:xfrm>
        </p:spPr>
        <p:txBody>
          <a:bodyPr>
            <a:noAutofit/>
          </a:bodyPr>
          <a:lstStyle/>
          <a:p>
            <a:r>
              <a:rPr lang="en-US" sz="3200" b="1" dirty="0"/>
              <a:t>Library Construction,</a:t>
            </a:r>
            <a:br>
              <a:rPr lang="en-US" sz="3200" b="1" dirty="0"/>
            </a:br>
            <a:r>
              <a:rPr lang="en-US" sz="3200" b="1" dirty="0"/>
              <a:t>Renovations, and Disasters</a:t>
            </a:r>
            <a:r>
              <a:rPr lang="en-US" sz="2800" b="1" dirty="0" smtClean="0"/>
              <a:t>	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400800" cy="76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Dos and Don’ts of Moving Collections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638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Adrian L. Whicker</a:t>
            </a:r>
            <a:br>
              <a:rPr lang="en-US" sz="2400" dirty="0" smtClean="0"/>
            </a:br>
            <a:r>
              <a:rPr lang="en-US" sz="2400" dirty="0" smtClean="0"/>
              <a:t>Roanoke County Public Library</a:t>
            </a:r>
            <a:br>
              <a:rPr lang="en-US" sz="2400" dirty="0" smtClean="0"/>
            </a:br>
            <a:r>
              <a:rPr lang="en-US" sz="2400" dirty="0" smtClean="0"/>
              <a:t>awhicker@roanokecountyva.gov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Carol Farmer</a:t>
            </a:r>
            <a:br>
              <a:rPr lang="en-US" sz="2400" dirty="0" smtClean="0"/>
            </a:br>
            <a:r>
              <a:rPr lang="en-US" sz="2400" dirty="0" smtClean="0"/>
              <a:t>Appomattox Regional Library</a:t>
            </a:r>
            <a:br>
              <a:rPr lang="en-US" sz="2400" dirty="0" smtClean="0"/>
            </a:br>
            <a:r>
              <a:rPr lang="en-US" sz="2400" dirty="0" smtClean="0"/>
              <a:t>cfarmer@arls.org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Tom Shepley</a:t>
            </a:r>
            <a:br>
              <a:rPr lang="en-US" sz="2400" dirty="0" smtClean="0"/>
            </a:br>
            <a:r>
              <a:rPr lang="en-US" sz="2400" dirty="0" err="1" smtClean="0"/>
              <a:t>Pamunkey</a:t>
            </a:r>
            <a:r>
              <a:rPr lang="en-US" sz="2400" dirty="0" smtClean="0"/>
              <a:t> Regional Library</a:t>
            </a:r>
            <a:br>
              <a:rPr lang="en-US" sz="2400" dirty="0" smtClean="0"/>
            </a:br>
            <a:r>
              <a:rPr lang="en-US" sz="2400" dirty="0" smtClean="0"/>
              <a:t>tshepley@pamunkeylibrary.org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607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So….We have to plan for a move!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58" y="1693400"/>
            <a:ext cx="6030884" cy="4522124"/>
          </a:xfrm>
        </p:spPr>
      </p:pic>
    </p:spTree>
    <p:extLst>
      <p:ext uri="{BB962C8B-B14F-4D97-AF65-F5344CB8AC3E}">
        <p14:creationId xmlns:p14="http://schemas.microsoft.com/office/powerpoint/2010/main" val="207125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Planning, planning,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Numbers Game: Space needs analysis</a:t>
            </a:r>
          </a:p>
          <a:p>
            <a:r>
              <a:rPr lang="en-US" dirty="0" smtClean="0"/>
              <a:t>Do we need to weed?</a:t>
            </a:r>
          </a:p>
          <a:p>
            <a:r>
              <a:rPr lang="en-US" dirty="0" smtClean="0"/>
              <a:t>What does the future hold? What will this collection be used for? What will it be like in 20 years?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62400"/>
            <a:ext cx="4191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shelving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much do we need?</a:t>
            </a:r>
          </a:p>
          <a:p>
            <a:r>
              <a:rPr lang="en-US" dirty="0" smtClean="0"/>
              <a:t>How do we measure it?</a:t>
            </a:r>
          </a:p>
          <a:p>
            <a:r>
              <a:rPr lang="en-US" dirty="0" smtClean="0"/>
              <a:t>Is there a “best way?” What are your experiences?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5562600" cy="37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84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Paralysis by analysis</a:t>
            </a:r>
          </a:p>
          <a:p>
            <a:r>
              <a:rPr lang="en-US" sz="2400" dirty="0" smtClean="0"/>
              <a:t>Construction delays</a:t>
            </a:r>
          </a:p>
          <a:p>
            <a:r>
              <a:rPr lang="en-US" sz="2400" dirty="0" smtClean="0"/>
              <a:t>Collection maintenance history</a:t>
            </a:r>
          </a:p>
          <a:p>
            <a:r>
              <a:rPr lang="en-US" sz="2400" dirty="0" smtClean="0"/>
              <a:t>ILS capabilities (or lack thereof)</a:t>
            </a:r>
          </a:p>
          <a:p>
            <a:r>
              <a:rPr lang="en-US" sz="2400" dirty="0" smtClean="0"/>
              <a:t>Noise issues during renovations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733800"/>
            <a:ext cx="5334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1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Disasters to existing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How can we handle them?</a:t>
            </a:r>
          </a:p>
          <a:p>
            <a:r>
              <a:rPr lang="en-US" dirty="0" smtClean="0"/>
              <a:t>What can we do to be ready for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80678"/>
            <a:ext cx="38862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80678"/>
            <a:ext cx="434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doing the actual moving? Staff or hired movers?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you need a temporary storage facility?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do you estimate space for multiple move sites and items that are in storage?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Are there other issues you can think of?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4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Move-in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is in charge of the move?</a:t>
            </a:r>
          </a:p>
          <a:p>
            <a:r>
              <a:rPr lang="en-US" dirty="0" smtClean="0"/>
              <a:t>Staffing the move. What role does the community play in the move?</a:t>
            </a:r>
          </a:p>
          <a:p>
            <a:r>
              <a:rPr lang="en-US" dirty="0" smtClean="0"/>
              <a:t>How long will it take?</a:t>
            </a:r>
          </a:p>
          <a:p>
            <a:r>
              <a:rPr lang="en-US" dirty="0" smtClean="0"/>
              <a:t>Why did our precise formulas not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14800"/>
            <a:ext cx="4114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752600"/>
          </a:xfrm>
        </p:spPr>
        <p:txBody>
          <a:bodyPr/>
          <a:lstStyle/>
          <a:p>
            <a:r>
              <a:rPr lang="en-US" dirty="0"/>
              <a:t>From our discussion today, what do you think is the most important aspect of planning for a move/renovation/recovery?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372527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94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208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Library Construction, Renovations, and Disasters </vt:lpstr>
      <vt:lpstr>So….We have to plan for a move!</vt:lpstr>
      <vt:lpstr>Planning, planning, planning</vt:lpstr>
      <vt:lpstr>Planning for shelving</vt:lpstr>
      <vt:lpstr>Potential pitfalls</vt:lpstr>
      <vt:lpstr>Disasters to existing spaces</vt:lpstr>
      <vt:lpstr>Other issues</vt:lpstr>
      <vt:lpstr>Move-in time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Construction, Renovations, and Disasters</dc:title>
  <dc:creator>Adrian L. Whicker</dc:creator>
  <cp:lastModifiedBy>Adrian L. Whicker</cp:lastModifiedBy>
  <cp:revision>12</cp:revision>
  <dcterms:created xsi:type="dcterms:W3CDTF">2015-09-24T13:56:09Z</dcterms:created>
  <dcterms:modified xsi:type="dcterms:W3CDTF">2015-09-24T18:24:31Z</dcterms:modified>
</cp:coreProperties>
</file>