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9984" autoAdjust="0"/>
    <p:restoredTop sz="94660"/>
  </p:normalViewPr>
  <p:slideViewPr>
    <p:cSldViewPr snapToGrid="0">
      <p:cViewPr>
        <p:scale>
          <a:sx n="60" d="100"/>
          <a:sy n="60" d="100"/>
        </p:scale>
        <p:origin x="-168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979" y="-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FCF1D-4CFF-434C-91C4-7D87CCB64F38}" type="datetimeFigureOut">
              <a:rPr lang="en-US"/>
              <a:t>6/27/2015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040CD-D9AA-4DFB-89A2-005A3C7C3FD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2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040CD-D9AA-4DFB-89A2-005A3C7C3FD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8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040CD-D9AA-4DFB-89A2-005A3C7C3FD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Obtain lists of new faculty from HR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Approach </a:t>
            </a:r>
            <a:r>
              <a:rPr lang="en-US" dirty="0">
                <a:latin typeface="Calibri" charset="0"/>
              </a:rPr>
              <a:t>each dean of departments or department chairs to get a list of adjuncts teaching for those depts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Conduct adjuncts directly and set up appointments to meet with them either in person or via Go To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In the new wing of the library, we are going to offer adjuncts a space to meet with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For those teaching distance sessions, we set up </a:t>
            </a:r>
            <a:r>
              <a:rPr lang="en-US" dirty="0" err="1" smtClean="0">
                <a:latin typeface="Calibri" charset="0"/>
              </a:rPr>
              <a:t>infoguides</a:t>
            </a:r>
            <a:r>
              <a:rPr lang="en-US" dirty="0" smtClean="0">
                <a:latin typeface="Calibri" charset="0"/>
              </a:rPr>
              <a:t>, for them and help them set up course reserves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I have been very successful with other faculty telling new faculty to book me for classes or for help.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040CD-D9AA-4DFB-89A2-005A3C7C3FD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1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040CD-D9AA-4DFB-89A2-005A3C7C3F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strickl@bridgewater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adrisco2@gm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Finding what Fits… Communication Strategies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at </a:t>
            </a:r>
            <a:r>
              <a:rPr lang="en-US" sz="4400" dirty="0"/>
              <a:t>the Center of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Faculty/Liaison </a:t>
            </a:r>
            <a:r>
              <a:rPr lang="en-US" sz="4400" dirty="0"/>
              <a:t>Interaction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Cori Strickler &amp; Anne Driscoll</a:t>
            </a: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traditional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Join committees</a:t>
            </a:r>
          </a:p>
          <a:p>
            <a:r>
              <a:rPr lang="en-US" dirty="0"/>
              <a:t>Host outreach events</a:t>
            </a:r>
          </a:p>
          <a:p>
            <a:r>
              <a:rPr lang="en-US" dirty="0"/>
              <a:t>Attend department/faculty meetings</a:t>
            </a:r>
          </a:p>
          <a:p>
            <a:r>
              <a:rPr lang="en-US" dirty="0"/>
              <a:t>Attended campus events hosted by other departments</a:t>
            </a:r>
          </a:p>
          <a:p>
            <a:r>
              <a:rPr lang="en-US" dirty="0"/>
              <a:t>Personal interaction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Your successes and failures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7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subject librarians do?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Calibri" charset="0"/>
              </a:rPr>
              <a:t>Attend adjunct faculty orientation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Approach each dean of departments or department chairs to get a list of adjuncts teaching for those depts.</a:t>
            </a:r>
          </a:p>
          <a:p>
            <a:r>
              <a:rPr lang="en-US" dirty="0">
                <a:latin typeface="Calibri" charset="0"/>
              </a:rPr>
              <a:t>Contact adjuncts directly</a:t>
            </a:r>
          </a:p>
          <a:p>
            <a:r>
              <a:rPr lang="en-US" dirty="0">
                <a:latin typeface="Calibri" charset="0"/>
              </a:rPr>
              <a:t>Use social media</a:t>
            </a:r>
          </a:p>
          <a:p>
            <a:r>
              <a:rPr lang="en-US" dirty="0">
                <a:latin typeface="Calibri" charset="0"/>
              </a:rPr>
              <a:t>Offer instruction sessions</a:t>
            </a:r>
          </a:p>
          <a:p>
            <a:r>
              <a:rPr lang="en-US" dirty="0">
                <a:latin typeface="Calibri" charset="0"/>
              </a:rPr>
              <a:t>Offer a conference room in the library for a space to meet</a:t>
            </a:r>
          </a:p>
          <a:p>
            <a:r>
              <a:rPr lang="en-US" dirty="0">
                <a:latin typeface="Calibri" charset="0"/>
              </a:rPr>
              <a:t>Offer help as added values to their classes</a:t>
            </a:r>
          </a:p>
          <a:p>
            <a:r>
              <a:rPr lang="en-US" dirty="0">
                <a:latin typeface="Calibri" charset="0"/>
              </a:rPr>
              <a:t>Encourage word of mouth by full-time faculty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works for you?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4965698" cy="576262"/>
          </a:xfrm>
        </p:spPr>
        <p:txBody>
          <a:bodyPr/>
          <a:lstStyle/>
          <a:p>
            <a:r>
              <a:rPr lang="en-US" dirty="0" smtClean="0"/>
              <a:t>Cori Strickler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4991098" cy="2734928"/>
          </a:xfrm>
        </p:spPr>
        <p:txBody>
          <a:bodyPr/>
          <a:lstStyle/>
          <a:p>
            <a:r>
              <a:rPr lang="en-US" dirty="0" smtClean="0"/>
              <a:t>Information Literacy Librarian</a:t>
            </a:r>
          </a:p>
          <a:p>
            <a:r>
              <a:rPr lang="en-US" dirty="0" smtClean="0"/>
              <a:t>Bridgewater College</a:t>
            </a:r>
          </a:p>
          <a:p>
            <a:r>
              <a:rPr lang="en-US" dirty="0" smtClean="0">
                <a:hlinkClick r:id="rId3"/>
              </a:rPr>
              <a:t>cstrickl@bridgewater.edu</a:t>
            </a:r>
            <a:endParaRPr lang="en-US" dirty="0" smtClean="0"/>
          </a:p>
          <a:p>
            <a:r>
              <a:rPr lang="en-US" dirty="0" smtClean="0"/>
              <a:t>540-828-5415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553200" y="2063395"/>
            <a:ext cx="4533900" cy="576262"/>
          </a:xfrm>
        </p:spPr>
        <p:txBody>
          <a:bodyPr/>
          <a:lstStyle/>
          <a:p>
            <a:r>
              <a:rPr lang="en-US" dirty="0" smtClean="0"/>
              <a:t>Anne Driscoll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>
          <a:xfrm>
            <a:off x="6565900" y="2639658"/>
            <a:ext cx="4533899" cy="2734928"/>
          </a:xfrm>
        </p:spPr>
        <p:txBody>
          <a:bodyPr/>
          <a:lstStyle/>
          <a:p>
            <a:r>
              <a:rPr lang="en-US" dirty="0" smtClean="0"/>
              <a:t>Education Librarian</a:t>
            </a:r>
          </a:p>
          <a:p>
            <a:r>
              <a:rPr lang="en-US" dirty="0" smtClean="0"/>
              <a:t>George Mason University</a:t>
            </a:r>
          </a:p>
          <a:p>
            <a:r>
              <a:rPr lang="en-US" dirty="0" smtClean="0">
                <a:hlinkClick r:id="rId4"/>
              </a:rPr>
              <a:t>adrisco2@gmu.edu</a:t>
            </a:r>
            <a:endParaRPr lang="en-US" dirty="0" smtClean="0"/>
          </a:p>
          <a:p>
            <a:r>
              <a:rPr lang="en-US" dirty="0" smtClean="0"/>
              <a:t>703-993-3715</a:t>
            </a:r>
          </a:p>
        </p:txBody>
      </p:sp>
      <p:sp>
        <p:nvSpPr>
          <p:cNvPr id="7" name="Text Placeholder 6" hidden="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 hidden="1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88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118</TotalTime>
  <Words>235</Words>
  <Application>Microsoft Office PowerPoint</Application>
  <PresentationFormat>Custom</PresentationFormat>
  <Paragraphs>40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Main Event</vt:lpstr>
      <vt:lpstr>Finding what Fits… Communication Strategies  at the Center of  Faculty/Liaison Interaction</vt:lpstr>
      <vt:lpstr>Five traditional strategies</vt:lpstr>
      <vt:lpstr>What do subject librarians do?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adrisco2</dc:creator>
  <cp:lastModifiedBy>adrisco2</cp:lastModifiedBy>
  <cp:revision>8</cp:revision>
  <dcterms:created xsi:type="dcterms:W3CDTF">2014-09-12T02:11:01Z</dcterms:created>
  <dcterms:modified xsi:type="dcterms:W3CDTF">2015-06-27T17:43:22Z</dcterms:modified>
</cp:coreProperties>
</file>